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6858000" cx="9144000"/>
  <p:notesSz cx="6858000" cy="9144000"/>
  <p:embeddedFontLs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8" roundtripDataSignature="AMtx7mjxabJ0DdnSDzIeM3iJ3AtsmU5it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Lato-regular.fntdata"/><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italic.fntdata"/><Relationship Id="rId25" Type="http://schemas.openxmlformats.org/officeDocument/2006/relationships/font" Target="fonts/Lato-bold.fntdata"/><Relationship Id="rId28" Type="http://customschemas.google.com/relationships/presentationmetadata" Target="metadata"/><Relationship Id="rId27" Type="http://schemas.openxmlformats.org/officeDocument/2006/relationships/font" Target="fonts/Lato-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8" name="Google Shape;78;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263d463ace_6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g3263d463ace_6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263d463ace_6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g3263d463ace_6_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263d463ace_9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g3263d463ace_9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21a8048af7_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g321a8048af7_0_1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21a8048af7_1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g321a8048af7_1_2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21a8048af7_1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g321a8048af7_1_2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21a8048af7_1_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321a8048af7_1_3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21a8048af7_1_3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8" name="Google Shape;198;g321a8048af7_1_3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21d7d4be16_0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8" name="Google Shape;208;g321d7d4be16_0_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4" name="Google Shape;214;p1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 name="Google Shape;82;p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9" name="Google Shape;89;p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21a8048af7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6" name="Google Shape;96;g321a8048af7_1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21a8048af7_1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g321a8048af7_1_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21a8048af7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g321a8048af7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21a8048af7_1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g321a8048af7_1_1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21a8048af7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Đầu tiên là Request từ người dùng được gửi từ client đến server (đến controller)</a:t>
            </a:r>
            <a:endParaRPr/>
          </a:p>
          <a:p>
            <a:pPr indent="0" lvl="0" marL="0" rtl="0" algn="l">
              <a:spcBef>
                <a:spcPts val="0"/>
              </a:spcBef>
              <a:spcAft>
                <a:spcPts val="0"/>
              </a:spcAft>
              <a:buNone/>
            </a:pPr>
            <a:r>
              <a:rPr lang="en-US"/>
              <a:t>Sau đó Controller dựa vào yêu cầu của người dùng tiến hành giao tiếp với Model (thông qua service) để lấy data từ database (thông qua repository)</a:t>
            </a:r>
            <a:endParaRPr/>
          </a:p>
          <a:p>
            <a:pPr indent="0" lvl="0" marL="0" rtl="0" algn="l">
              <a:spcBef>
                <a:spcPts val="0"/>
              </a:spcBef>
              <a:spcAft>
                <a:spcPts val="0"/>
              </a:spcAft>
              <a:buNone/>
            </a:pPr>
            <a:r>
              <a:rPr lang="en-US"/>
              <a:t>Cuối cùng Controller gửi dữ liệu vừa lấy được về View và hiển thị ra cho người dùng trên trình duyệt</a:t>
            </a:r>
            <a:endParaRPr/>
          </a:p>
          <a:p>
            <a:pPr indent="0" lvl="0" marL="0" rtl="0" algn="l">
              <a:spcBef>
                <a:spcPts val="0"/>
              </a:spcBef>
              <a:spcAft>
                <a:spcPts val="0"/>
              </a:spcAft>
              <a:buNone/>
            </a:pPr>
            <a:r>
              <a:rPr lang="en-US"/>
              <a:t>Model: Nó bao gồm tất cả dữ liệu và logic liên quan của nó.</a:t>
            </a:r>
            <a:endParaRPr/>
          </a:p>
          <a:p>
            <a:pPr indent="0" lvl="0" marL="0" rtl="0" algn="l">
              <a:spcBef>
                <a:spcPts val="0"/>
              </a:spcBef>
              <a:spcAft>
                <a:spcPts val="0"/>
              </a:spcAft>
              <a:buNone/>
            </a:pPr>
            <a:r>
              <a:rPr lang="en-US"/>
              <a:t>View: Trình bày dữ liệu cho người dùng hoặc xử lý tương tác của người dùng.</a:t>
            </a:r>
            <a:endParaRPr/>
          </a:p>
          <a:p>
            <a:pPr indent="0" lvl="0" marL="0" rtl="0" algn="l">
              <a:spcBef>
                <a:spcPts val="0"/>
              </a:spcBef>
              <a:spcAft>
                <a:spcPts val="0"/>
              </a:spcAft>
              <a:buNone/>
            </a:pPr>
            <a:r>
              <a:rPr lang="en-US"/>
              <a:t>Controller: Là phần quan trọng nhất trong mô hình, nó liên kết phần Model và View.</a:t>
            </a:r>
            <a:endParaRPr/>
          </a:p>
          <a:p>
            <a:pPr indent="0" lvl="0" marL="0" rtl="0" algn="l">
              <a:spcBef>
                <a:spcPts val="0"/>
              </a:spcBef>
              <a:spcAft>
                <a:spcPts val="0"/>
              </a:spcAft>
              <a:buNone/>
            </a:pPr>
            <a:r>
              <a:t/>
            </a:r>
            <a:endParaRPr/>
          </a:p>
        </p:txBody>
      </p:sp>
      <p:sp>
        <p:nvSpPr>
          <p:cNvPr id="127" name="Google Shape;127;g321a8048af7_0_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263d463ace_6_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 name="Google Shape;137;g3263d463ace_6_3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bg>
      <p:bgPr>
        <a:blipFill>
          <a:blip r:embed="rId2">
            <a:alphaModFix/>
          </a:blip>
          <a:stretch>
            <a:fillRect/>
          </a:stretch>
        </a:blipFill>
      </p:bgPr>
    </p:bg>
    <p:spTree>
      <p:nvGrpSpPr>
        <p:cNvPr id="10"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mparison">
  <p:cSld name="2_Comparison">
    <p:bg>
      <p:bgPr>
        <a:blipFill>
          <a:blip r:embed="rId2">
            <a:alphaModFix/>
          </a:blip>
          <a:stretch>
            <a:fillRect/>
          </a:stretch>
        </a:blipFill>
      </p:bgPr>
    </p:bg>
    <p:spTree>
      <p:nvGrpSpPr>
        <p:cNvPr id="53" name="Shape 53"/>
        <p:cNvGrpSpPr/>
        <p:nvPr/>
      </p:nvGrpSpPr>
      <p:grpSpPr>
        <a:xfrm>
          <a:off x="0" y="0"/>
          <a:ext cx="0" cy="0"/>
          <a:chOff x="0" y="0"/>
          <a:chExt cx="0" cy="0"/>
        </a:xfrm>
      </p:grpSpPr>
      <p:sp>
        <p:nvSpPr>
          <p:cNvPr id="54" name="Google Shape;54;p24"/>
          <p:cNvSpPr txBox="1"/>
          <p:nvPr>
            <p:ph idx="10" type="dt"/>
          </p:nvPr>
        </p:nvSpPr>
        <p:spPr>
          <a:xfrm>
            <a:off x="628650" y="6565257"/>
            <a:ext cx="20574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5" name="Google Shape;55;p24"/>
          <p:cNvSpPr txBox="1"/>
          <p:nvPr>
            <p:ph idx="11" type="ftr"/>
          </p:nvPr>
        </p:nvSpPr>
        <p:spPr>
          <a:xfrm>
            <a:off x="3028950" y="6565257"/>
            <a:ext cx="3086100" cy="365125"/>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6" name="Google Shape;56;p24"/>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1" i="0" sz="1200" u="none" cap="none" strike="noStrike">
                <a:solidFill>
                  <a:srgbClr val="C00000"/>
                </a:solidFill>
                <a:latin typeface="Lato"/>
                <a:ea typeface="Lato"/>
                <a:cs typeface="Lato"/>
                <a:sym typeface="Lato"/>
              </a:defRPr>
            </a:lvl1pPr>
            <a:lvl2pPr indent="0" lvl="1" marL="0" marR="0" rtl="0" algn="r">
              <a:spcBef>
                <a:spcPts val="0"/>
              </a:spcBef>
              <a:buNone/>
              <a:defRPr b="1" i="0" sz="1200" u="none" cap="none" strike="noStrike">
                <a:solidFill>
                  <a:srgbClr val="C00000"/>
                </a:solidFill>
                <a:latin typeface="Lato"/>
                <a:ea typeface="Lato"/>
                <a:cs typeface="Lato"/>
                <a:sym typeface="Lato"/>
              </a:defRPr>
            </a:lvl2pPr>
            <a:lvl3pPr indent="0" lvl="2" marL="0" marR="0" rtl="0" algn="r">
              <a:spcBef>
                <a:spcPts val="0"/>
              </a:spcBef>
              <a:buNone/>
              <a:defRPr b="1" i="0" sz="1200" u="none" cap="none" strike="noStrike">
                <a:solidFill>
                  <a:srgbClr val="C00000"/>
                </a:solidFill>
                <a:latin typeface="Lato"/>
                <a:ea typeface="Lato"/>
                <a:cs typeface="Lato"/>
                <a:sym typeface="Lato"/>
              </a:defRPr>
            </a:lvl3pPr>
            <a:lvl4pPr indent="0" lvl="3" marL="0" marR="0" rtl="0" algn="r">
              <a:spcBef>
                <a:spcPts val="0"/>
              </a:spcBef>
              <a:buNone/>
              <a:defRPr b="1" i="0" sz="1200" u="none" cap="none" strike="noStrike">
                <a:solidFill>
                  <a:srgbClr val="C00000"/>
                </a:solidFill>
                <a:latin typeface="Lato"/>
                <a:ea typeface="Lato"/>
                <a:cs typeface="Lato"/>
                <a:sym typeface="Lato"/>
              </a:defRPr>
            </a:lvl4pPr>
            <a:lvl5pPr indent="0" lvl="4" marL="0" marR="0" rtl="0" algn="r">
              <a:spcBef>
                <a:spcPts val="0"/>
              </a:spcBef>
              <a:buNone/>
              <a:defRPr b="1" i="0" sz="1200" u="none" cap="none" strike="noStrike">
                <a:solidFill>
                  <a:srgbClr val="C00000"/>
                </a:solidFill>
                <a:latin typeface="Lato"/>
                <a:ea typeface="Lato"/>
                <a:cs typeface="Lato"/>
                <a:sym typeface="Lato"/>
              </a:defRPr>
            </a:lvl5pPr>
            <a:lvl6pPr indent="0" lvl="5" marL="0" marR="0" rtl="0" algn="r">
              <a:spcBef>
                <a:spcPts val="0"/>
              </a:spcBef>
              <a:buNone/>
              <a:defRPr b="1" i="0" sz="1200" u="none" cap="none" strike="noStrike">
                <a:solidFill>
                  <a:srgbClr val="C00000"/>
                </a:solidFill>
                <a:latin typeface="Lato"/>
                <a:ea typeface="Lato"/>
                <a:cs typeface="Lato"/>
                <a:sym typeface="Lato"/>
              </a:defRPr>
            </a:lvl6pPr>
            <a:lvl7pPr indent="0" lvl="6" marL="0" marR="0" rtl="0" algn="r">
              <a:spcBef>
                <a:spcPts val="0"/>
              </a:spcBef>
              <a:buNone/>
              <a:defRPr b="1" i="0" sz="1200" u="none" cap="none" strike="noStrike">
                <a:solidFill>
                  <a:srgbClr val="C00000"/>
                </a:solidFill>
                <a:latin typeface="Lato"/>
                <a:ea typeface="Lato"/>
                <a:cs typeface="Lato"/>
                <a:sym typeface="Lato"/>
              </a:defRPr>
            </a:lvl7pPr>
            <a:lvl8pPr indent="0" lvl="7" marL="0" marR="0" rtl="0" algn="r">
              <a:spcBef>
                <a:spcPts val="0"/>
              </a:spcBef>
              <a:buNone/>
              <a:defRPr b="1" i="0" sz="1200" u="none" cap="none" strike="noStrike">
                <a:solidFill>
                  <a:srgbClr val="C00000"/>
                </a:solidFill>
                <a:latin typeface="Lato"/>
                <a:ea typeface="Lato"/>
                <a:cs typeface="Lato"/>
                <a:sym typeface="Lato"/>
              </a:defRPr>
            </a:lvl8pPr>
            <a:lvl9pPr indent="0" lvl="8" marL="0" marR="0" rtl="0" algn="r">
              <a:spcBef>
                <a:spcPts val="0"/>
              </a:spcBef>
              <a:buNone/>
              <a:defRPr b="1" i="0" sz="1200" u="none" cap="none" strike="noStrike">
                <a:solidFill>
                  <a:srgbClr val="C00000"/>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57" name="Google Shape;57;p24"/>
          <p:cNvSpPr txBox="1"/>
          <p:nvPr>
            <p:ph type="title"/>
          </p:nvPr>
        </p:nvSpPr>
        <p:spPr>
          <a:xfrm>
            <a:off x="235077" y="78613"/>
            <a:ext cx="8673846" cy="451739"/>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lt1"/>
              </a:buClr>
              <a:buSzPts val="2800"/>
              <a:buFont typeface="Lato"/>
              <a:buNone/>
              <a:defRPr b="1" i="0" sz="2800" u="none" cap="none" strike="noStrike">
                <a:solidFill>
                  <a:schemeClr val="lt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8" name="Google Shape;58;p24"/>
          <p:cNvSpPr txBox="1"/>
          <p:nvPr>
            <p:ph idx="1" type="body"/>
          </p:nvPr>
        </p:nvSpPr>
        <p:spPr>
          <a:xfrm>
            <a:off x="234950" y="1227550"/>
            <a:ext cx="8674100" cy="4868449"/>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Blank">
  <p:cSld name="3_Blank">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p25"/>
          <p:cNvSpPr txBox="1"/>
          <p:nvPr>
            <p:ph type="title"/>
          </p:nvPr>
        </p:nvSpPr>
        <p:spPr>
          <a:xfrm>
            <a:off x="235077" y="78613"/>
            <a:ext cx="8673846" cy="451739"/>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lt1"/>
              </a:buClr>
              <a:buSzPts val="2800"/>
              <a:buFont typeface="Lato"/>
              <a:buNone/>
              <a:defRPr b="1" i="0" sz="2800" u="none" cap="none" strike="noStrike">
                <a:solidFill>
                  <a:schemeClr val="lt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1" name="Google Shape;61;p25"/>
          <p:cNvSpPr txBox="1"/>
          <p:nvPr>
            <p:ph idx="1" type="body"/>
          </p:nvPr>
        </p:nvSpPr>
        <p:spPr>
          <a:xfrm>
            <a:off x="595884" y="1533017"/>
            <a:ext cx="38862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2" name="Google Shape;62;p25"/>
          <p:cNvSpPr txBox="1"/>
          <p:nvPr>
            <p:ph idx="2" type="body"/>
          </p:nvPr>
        </p:nvSpPr>
        <p:spPr>
          <a:xfrm>
            <a:off x="4639056" y="1533017"/>
            <a:ext cx="38862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63" name="Google Shape;63;p25"/>
          <p:cNvSpPr txBox="1"/>
          <p:nvPr>
            <p:ph idx="10" type="dt"/>
          </p:nvPr>
        </p:nvSpPr>
        <p:spPr>
          <a:xfrm>
            <a:off x="628650" y="6565257"/>
            <a:ext cx="20574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4" name="Google Shape;64;p25"/>
          <p:cNvSpPr txBox="1"/>
          <p:nvPr>
            <p:ph idx="11" type="ftr"/>
          </p:nvPr>
        </p:nvSpPr>
        <p:spPr>
          <a:xfrm>
            <a:off x="3028950" y="6565257"/>
            <a:ext cx="3086100" cy="365125"/>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5" name="Google Shape;65;p25"/>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1" i="0" sz="1200" u="none" cap="none" strike="noStrike">
                <a:solidFill>
                  <a:srgbClr val="C00000"/>
                </a:solidFill>
                <a:latin typeface="Lato"/>
                <a:ea typeface="Lato"/>
                <a:cs typeface="Lato"/>
                <a:sym typeface="Lato"/>
              </a:defRPr>
            </a:lvl1pPr>
            <a:lvl2pPr indent="0" lvl="1" marL="0" marR="0" rtl="0" algn="r">
              <a:spcBef>
                <a:spcPts val="0"/>
              </a:spcBef>
              <a:buNone/>
              <a:defRPr b="1" i="0" sz="1200" u="none" cap="none" strike="noStrike">
                <a:solidFill>
                  <a:srgbClr val="C00000"/>
                </a:solidFill>
                <a:latin typeface="Lato"/>
                <a:ea typeface="Lato"/>
                <a:cs typeface="Lato"/>
                <a:sym typeface="Lato"/>
              </a:defRPr>
            </a:lvl2pPr>
            <a:lvl3pPr indent="0" lvl="2" marL="0" marR="0" rtl="0" algn="r">
              <a:spcBef>
                <a:spcPts val="0"/>
              </a:spcBef>
              <a:buNone/>
              <a:defRPr b="1" i="0" sz="1200" u="none" cap="none" strike="noStrike">
                <a:solidFill>
                  <a:srgbClr val="C00000"/>
                </a:solidFill>
                <a:latin typeface="Lato"/>
                <a:ea typeface="Lato"/>
                <a:cs typeface="Lato"/>
                <a:sym typeface="Lato"/>
              </a:defRPr>
            </a:lvl3pPr>
            <a:lvl4pPr indent="0" lvl="3" marL="0" marR="0" rtl="0" algn="r">
              <a:spcBef>
                <a:spcPts val="0"/>
              </a:spcBef>
              <a:buNone/>
              <a:defRPr b="1" i="0" sz="1200" u="none" cap="none" strike="noStrike">
                <a:solidFill>
                  <a:srgbClr val="C00000"/>
                </a:solidFill>
                <a:latin typeface="Lato"/>
                <a:ea typeface="Lato"/>
                <a:cs typeface="Lato"/>
                <a:sym typeface="Lato"/>
              </a:defRPr>
            </a:lvl4pPr>
            <a:lvl5pPr indent="0" lvl="4" marL="0" marR="0" rtl="0" algn="r">
              <a:spcBef>
                <a:spcPts val="0"/>
              </a:spcBef>
              <a:buNone/>
              <a:defRPr b="1" i="0" sz="1200" u="none" cap="none" strike="noStrike">
                <a:solidFill>
                  <a:srgbClr val="C00000"/>
                </a:solidFill>
                <a:latin typeface="Lato"/>
                <a:ea typeface="Lato"/>
                <a:cs typeface="Lato"/>
                <a:sym typeface="Lato"/>
              </a:defRPr>
            </a:lvl5pPr>
            <a:lvl6pPr indent="0" lvl="5" marL="0" marR="0" rtl="0" algn="r">
              <a:spcBef>
                <a:spcPts val="0"/>
              </a:spcBef>
              <a:buNone/>
              <a:defRPr b="1" i="0" sz="1200" u="none" cap="none" strike="noStrike">
                <a:solidFill>
                  <a:srgbClr val="C00000"/>
                </a:solidFill>
                <a:latin typeface="Lato"/>
                <a:ea typeface="Lato"/>
                <a:cs typeface="Lato"/>
                <a:sym typeface="Lato"/>
              </a:defRPr>
            </a:lvl6pPr>
            <a:lvl7pPr indent="0" lvl="6" marL="0" marR="0" rtl="0" algn="r">
              <a:spcBef>
                <a:spcPts val="0"/>
              </a:spcBef>
              <a:buNone/>
              <a:defRPr b="1" i="0" sz="1200" u="none" cap="none" strike="noStrike">
                <a:solidFill>
                  <a:srgbClr val="C00000"/>
                </a:solidFill>
                <a:latin typeface="Lato"/>
                <a:ea typeface="Lato"/>
                <a:cs typeface="Lato"/>
                <a:sym typeface="Lato"/>
              </a:defRPr>
            </a:lvl7pPr>
            <a:lvl8pPr indent="0" lvl="7" marL="0" marR="0" rtl="0" algn="r">
              <a:spcBef>
                <a:spcPts val="0"/>
              </a:spcBef>
              <a:buNone/>
              <a:defRPr b="1" i="0" sz="1200" u="none" cap="none" strike="noStrike">
                <a:solidFill>
                  <a:srgbClr val="C00000"/>
                </a:solidFill>
                <a:latin typeface="Lato"/>
                <a:ea typeface="Lato"/>
                <a:cs typeface="Lato"/>
                <a:sym typeface="Lato"/>
              </a:defRPr>
            </a:lvl8pPr>
            <a:lvl9pPr indent="0" lvl="8" marL="0" marR="0" rtl="0" algn="r">
              <a:spcBef>
                <a:spcPts val="0"/>
              </a:spcBef>
              <a:buNone/>
              <a:defRPr b="1" i="0" sz="1200" u="none" cap="none" strike="noStrike">
                <a:solidFill>
                  <a:srgbClr val="C00000"/>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omparison">
  <p:cSld name="3_Comparison">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26"/>
          <p:cNvSpPr txBox="1"/>
          <p:nvPr>
            <p:ph idx="10" type="dt"/>
          </p:nvPr>
        </p:nvSpPr>
        <p:spPr>
          <a:xfrm>
            <a:off x="628650" y="6565257"/>
            <a:ext cx="20574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8" name="Google Shape;68;p26"/>
          <p:cNvSpPr txBox="1"/>
          <p:nvPr>
            <p:ph idx="11" type="ftr"/>
          </p:nvPr>
        </p:nvSpPr>
        <p:spPr>
          <a:xfrm>
            <a:off x="3028950" y="6565257"/>
            <a:ext cx="3086100" cy="365125"/>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26"/>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1" i="0" sz="1200" u="none" cap="none" strike="noStrike">
                <a:solidFill>
                  <a:srgbClr val="C00000"/>
                </a:solidFill>
                <a:latin typeface="Lato"/>
                <a:ea typeface="Lato"/>
                <a:cs typeface="Lato"/>
                <a:sym typeface="Lato"/>
              </a:defRPr>
            </a:lvl1pPr>
            <a:lvl2pPr indent="0" lvl="1" marL="0" marR="0" rtl="0" algn="r">
              <a:spcBef>
                <a:spcPts val="0"/>
              </a:spcBef>
              <a:buNone/>
              <a:defRPr b="1" i="0" sz="1200" u="none" cap="none" strike="noStrike">
                <a:solidFill>
                  <a:srgbClr val="C00000"/>
                </a:solidFill>
                <a:latin typeface="Lato"/>
                <a:ea typeface="Lato"/>
                <a:cs typeface="Lato"/>
                <a:sym typeface="Lato"/>
              </a:defRPr>
            </a:lvl2pPr>
            <a:lvl3pPr indent="0" lvl="2" marL="0" marR="0" rtl="0" algn="r">
              <a:spcBef>
                <a:spcPts val="0"/>
              </a:spcBef>
              <a:buNone/>
              <a:defRPr b="1" i="0" sz="1200" u="none" cap="none" strike="noStrike">
                <a:solidFill>
                  <a:srgbClr val="C00000"/>
                </a:solidFill>
                <a:latin typeface="Lato"/>
                <a:ea typeface="Lato"/>
                <a:cs typeface="Lato"/>
                <a:sym typeface="Lato"/>
              </a:defRPr>
            </a:lvl3pPr>
            <a:lvl4pPr indent="0" lvl="3" marL="0" marR="0" rtl="0" algn="r">
              <a:spcBef>
                <a:spcPts val="0"/>
              </a:spcBef>
              <a:buNone/>
              <a:defRPr b="1" i="0" sz="1200" u="none" cap="none" strike="noStrike">
                <a:solidFill>
                  <a:srgbClr val="C00000"/>
                </a:solidFill>
                <a:latin typeface="Lato"/>
                <a:ea typeface="Lato"/>
                <a:cs typeface="Lato"/>
                <a:sym typeface="Lato"/>
              </a:defRPr>
            </a:lvl4pPr>
            <a:lvl5pPr indent="0" lvl="4" marL="0" marR="0" rtl="0" algn="r">
              <a:spcBef>
                <a:spcPts val="0"/>
              </a:spcBef>
              <a:buNone/>
              <a:defRPr b="1" i="0" sz="1200" u="none" cap="none" strike="noStrike">
                <a:solidFill>
                  <a:srgbClr val="C00000"/>
                </a:solidFill>
                <a:latin typeface="Lato"/>
                <a:ea typeface="Lato"/>
                <a:cs typeface="Lato"/>
                <a:sym typeface="Lato"/>
              </a:defRPr>
            </a:lvl5pPr>
            <a:lvl6pPr indent="0" lvl="5" marL="0" marR="0" rtl="0" algn="r">
              <a:spcBef>
                <a:spcPts val="0"/>
              </a:spcBef>
              <a:buNone/>
              <a:defRPr b="1" i="0" sz="1200" u="none" cap="none" strike="noStrike">
                <a:solidFill>
                  <a:srgbClr val="C00000"/>
                </a:solidFill>
                <a:latin typeface="Lato"/>
                <a:ea typeface="Lato"/>
                <a:cs typeface="Lato"/>
                <a:sym typeface="Lato"/>
              </a:defRPr>
            </a:lvl6pPr>
            <a:lvl7pPr indent="0" lvl="6" marL="0" marR="0" rtl="0" algn="r">
              <a:spcBef>
                <a:spcPts val="0"/>
              </a:spcBef>
              <a:buNone/>
              <a:defRPr b="1" i="0" sz="1200" u="none" cap="none" strike="noStrike">
                <a:solidFill>
                  <a:srgbClr val="C00000"/>
                </a:solidFill>
                <a:latin typeface="Lato"/>
                <a:ea typeface="Lato"/>
                <a:cs typeface="Lato"/>
                <a:sym typeface="Lato"/>
              </a:defRPr>
            </a:lvl7pPr>
            <a:lvl8pPr indent="0" lvl="7" marL="0" marR="0" rtl="0" algn="r">
              <a:spcBef>
                <a:spcPts val="0"/>
              </a:spcBef>
              <a:buNone/>
              <a:defRPr b="1" i="0" sz="1200" u="none" cap="none" strike="noStrike">
                <a:solidFill>
                  <a:srgbClr val="C00000"/>
                </a:solidFill>
                <a:latin typeface="Lato"/>
                <a:ea typeface="Lato"/>
                <a:cs typeface="Lato"/>
                <a:sym typeface="Lato"/>
              </a:defRPr>
            </a:lvl8pPr>
            <a:lvl9pPr indent="0" lvl="8" marL="0" marR="0" rtl="0" algn="r">
              <a:spcBef>
                <a:spcPts val="0"/>
              </a:spcBef>
              <a:buNone/>
              <a:defRPr b="1" i="0" sz="1200" u="none" cap="none" strike="noStrike">
                <a:solidFill>
                  <a:srgbClr val="C00000"/>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70" name="Google Shape;70;p26"/>
          <p:cNvSpPr txBox="1"/>
          <p:nvPr>
            <p:ph type="title"/>
          </p:nvPr>
        </p:nvSpPr>
        <p:spPr>
          <a:xfrm>
            <a:off x="235077" y="78613"/>
            <a:ext cx="8673846" cy="451739"/>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lt1"/>
              </a:buClr>
              <a:buSzPts val="2800"/>
              <a:buFont typeface="Lato"/>
              <a:buNone/>
              <a:defRPr b="1" i="0" sz="2800" u="none" cap="none" strike="noStrike">
                <a:solidFill>
                  <a:schemeClr val="lt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1" name="Google Shape;71;p26"/>
          <p:cNvSpPr txBox="1"/>
          <p:nvPr>
            <p:ph idx="1" type="body"/>
          </p:nvPr>
        </p:nvSpPr>
        <p:spPr>
          <a:xfrm>
            <a:off x="234950" y="1164920"/>
            <a:ext cx="8674100" cy="4931079"/>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t with Caption">
  <p:cSld name="1_Content with Caption">
    <p:bg>
      <p:bgPr>
        <a:blipFill>
          <a:blip r:embed="rId2">
            <a:alphaModFix/>
          </a:blip>
          <a:stretch>
            <a:fillRect/>
          </a:stretch>
        </a:blipFill>
      </p:bgPr>
    </p:bg>
    <p:spTree>
      <p:nvGrpSpPr>
        <p:cNvPr id="72" name="Shape 72"/>
        <p:cNvGrpSpPr/>
        <p:nvPr/>
      </p:nvGrpSpPr>
      <p:grpSpPr>
        <a:xfrm>
          <a:off x="0" y="0"/>
          <a:ext cx="0" cy="0"/>
          <a:chOff x="0" y="0"/>
          <a:chExt cx="0" cy="0"/>
        </a:xfrm>
      </p:grpSpPr>
      <p:sp>
        <p:nvSpPr>
          <p:cNvPr id="73" name="Google Shape;73;p27"/>
          <p:cNvSpPr txBox="1"/>
          <p:nvPr>
            <p:ph idx="10" type="dt"/>
          </p:nvPr>
        </p:nvSpPr>
        <p:spPr>
          <a:xfrm>
            <a:off x="628650" y="6565257"/>
            <a:ext cx="20574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1200" u="none" cap="none" strike="noStrike">
                <a:solidFill>
                  <a:srgbClr val="F2F2F2"/>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4" name="Google Shape;74;p27"/>
          <p:cNvSpPr txBox="1"/>
          <p:nvPr>
            <p:ph idx="11" type="ftr"/>
          </p:nvPr>
        </p:nvSpPr>
        <p:spPr>
          <a:xfrm>
            <a:off x="3028950" y="6565257"/>
            <a:ext cx="3086100" cy="365125"/>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5" name="Google Shape;75;p27"/>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1" i="0" sz="1200" u="none" cap="none" strike="noStrike">
                <a:solidFill>
                  <a:srgbClr val="C00000"/>
                </a:solidFill>
                <a:latin typeface="Lato"/>
                <a:ea typeface="Lato"/>
                <a:cs typeface="Lato"/>
                <a:sym typeface="Lato"/>
              </a:defRPr>
            </a:lvl1pPr>
            <a:lvl2pPr indent="0" lvl="1" marL="0" marR="0" rtl="0" algn="r">
              <a:spcBef>
                <a:spcPts val="0"/>
              </a:spcBef>
              <a:buNone/>
              <a:defRPr b="1" i="0" sz="1200" u="none" cap="none" strike="noStrike">
                <a:solidFill>
                  <a:srgbClr val="C00000"/>
                </a:solidFill>
                <a:latin typeface="Lato"/>
                <a:ea typeface="Lato"/>
                <a:cs typeface="Lato"/>
                <a:sym typeface="Lato"/>
              </a:defRPr>
            </a:lvl2pPr>
            <a:lvl3pPr indent="0" lvl="2" marL="0" marR="0" rtl="0" algn="r">
              <a:spcBef>
                <a:spcPts val="0"/>
              </a:spcBef>
              <a:buNone/>
              <a:defRPr b="1" i="0" sz="1200" u="none" cap="none" strike="noStrike">
                <a:solidFill>
                  <a:srgbClr val="C00000"/>
                </a:solidFill>
                <a:latin typeface="Lato"/>
                <a:ea typeface="Lato"/>
                <a:cs typeface="Lato"/>
                <a:sym typeface="Lato"/>
              </a:defRPr>
            </a:lvl3pPr>
            <a:lvl4pPr indent="0" lvl="3" marL="0" marR="0" rtl="0" algn="r">
              <a:spcBef>
                <a:spcPts val="0"/>
              </a:spcBef>
              <a:buNone/>
              <a:defRPr b="1" i="0" sz="1200" u="none" cap="none" strike="noStrike">
                <a:solidFill>
                  <a:srgbClr val="C00000"/>
                </a:solidFill>
                <a:latin typeface="Lato"/>
                <a:ea typeface="Lato"/>
                <a:cs typeface="Lato"/>
                <a:sym typeface="Lato"/>
              </a:defRPr>
            </a:lvl4pPr>
            <a:lvl5pPr indent="0" lvl="4" marL="0" marR="0" rtl="0" algn="r">
              <a:spcBef>
                <a:spcPts val="0"/>
              </a:spcBef>
              <a:buNone/>
              <a:defRPr b="1" i="0" sz="1200" u="none" cap="none" strike="noStrike">
                <a:solidFill>
                  <a:srgbClr val="C00000"/>
                </a:solidFill>
                <a:latin typeface="Lato"/>
                <a:ea typeface="Lato"/>
                <a:cs typeface="Lato"/>
                <a:sym typeface="Lato"/>
              </a:defRPr>
            </a:lvl5pPr>
            <a:lvl6pPr indent="0" lvl="5" marL="0" marR="0" rtl="0" algn="r">
              <a:spcBef>
                <a:spcPts val="0"/>
              </a:spcBef>
              <a:buNone/>
              <a:defRPr b="1" i="0" sz="1200" u="none" cap="none" strike="noStrike">
                <a:solidFill>
                  <a:srgbClr val="C00000"/>
                </a:solidFill>
                <a:latin typeface="Lato"/>
                <a:ea typeface="Lato"/>
                <a:cs typeface="Lato"/>
                <a:sym typeface="Lato"/>
              </a:defRPr>
            </a:lvl6pPr>
            <a:lvl7pPr indent="0" lvl="6" marL="0" marR="0" rtl="0" algn="r">
              <a:spcBef>
                <a:spcPts val="0"/>
              </a:spcBef>
              <a:buNone/>
              <a:defRPr b="1" i="0" sz="1200" u="none" cap="none" strike="noStrike">
                <a:solidFill>
                  <a:srgbClr val="C00000"/>
                </a:solidFill>
                <a:latin typeface="Lato"/>
                <a:ea typeface="Lato"/>
                <a:cs typeface="Lato"/>
                <a:sym typeface="Lato"/>
              </a:defRPr>
            </a:lvl7pPr>
            <a:lvl8pPr indent="0" lvl="7" marL="0" marR="0" rtl="0" algn="r">
              <a:spcBef>
                <a:spcPts val="0"/>
              </a:spcBef>
              <a:buNone/>
              <a:defRPr b="1" i="0" sz="1200" u="none" cap="none" strike="noStrike">
                <a:solidFill>
                  <a:srgbClr val="C00000"/>
                </a:solidFill>
                <a:latin typeface="Lato"/>
                <a:ea typeface="Lato"/>
                <a:cs typeface="Lato"/>
                <a:sym typeface="Lato"/>
              </a:defRPr>
            </a:lvl8pPr>
            <a:lvl9pPr indent="0" lvl="8" marL="0" marR="0" rtl="0" algn="r">
              <a:spcBef>
                <a:spcPts val="0"/>
              </a:spcBef>
              <a:buNone/>
              <a:defRPr b="1" i="0" sz="1200" u="none" cap="none" strike="noStrike">
                <a:solidFill>
                  <a:srgbClr val="C00000"/>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16"/>
          <p:cNvSpPr txBox="1"/>
          <p:nvPr>
            <p:ph type="title"/>
          </p:nvPr>
        </p:nvSpPr>
        <p:spPr>
          <a:xfrm>
            <a:off x="2380488" y="2365248"/>
            <a:ext cx="4383024" cy="2127504"/>
          </a:xfrm>
          <a:prstGeom prst="rect">
            <a:avLst/>
          </a:prstGeom>
          <a:noFill/>
          <a:ln>
            <a:noFill/>
          </a:ln>
        </p:spPr>
        <p:txBody>
          <a:bodyPr anchorCtr="0" anchor="t" bIns="45700" lIns="91425" spcFirstLastPara="1" rIns="91425" wrap="square" tIns="45700">
            <a:noAutofit/>
          </a:bodyPr>
          <a:lstStyle>
            <a:lvl1pPr lvl="0" marR="0" rtl="0" algn="ctr">
              <a:lnSpc>
                <a:spcPct val="90000"/>
              </a:lnSpc>
              <a:spcBef>
                <a:spcPts val="0"/>
              </a:spcBef>
              <a:spcAft>
                <a:spcPts val="0"/>
              </a:spcAft>
              <a:buClr>
                <a:schemeClr val="lt1"/>
              </a:buClr>
              <a:buSzPts val="4800"/>
              <a:buFont typeface="Lato"/>
              <a:buNone/>
              <a:defRPr b="1" i="0" sz="4800" u="none" cap="none" strike="noStrike">
                <a:solidFill>
                  <a:schemeClr val="lt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bg>
      <p:bgPr>
        <a:blipFill>
          <a:blip r:embed="rId2">
            <a:alphaModFix/>
          </a:blip>
          <a:stretch>
            <a:fillRect/>
          </a:stretch>
        </a:blipFill>
      </p:bgPr>
    </p:bg>
    <p:spTree>
      <p:nvGrpSpPr>
        <p:cNvPr id="13" name="Shape 1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Header">
  <p:cSld name="1_Section Header">
    <p:bg>
      <p:bgPr>
        <a:blipFill>
          <a:blip r:embed="rId2">
            <a:alphaModFix/>
          </a:blip>
          <a:stretch>
            <a:fillRect/>
          </a:stretch>
        </a:blipFill>
      </p:bgPr>
    </p:bg>
    <p:spTree>
      <p:nvGrpSpPr>
        <p:cNvPr id="14" name="Shape 14"/>
        <p:cNvGrpSpPr/>
        <p:nvPr/>
      </p:nvGrpSpPr>
      <p:grpSpPr>
        <a:xfrm>
          <a:off x="0" y="0"/>
          <a:ext cx="0" cy="0"/>
          <a:chOff x="0" y="0"/>
          <a:chExt cx="0" cy="0"/>
        </a:xfrm>
      </p:grpSpPr>
      <p:sp>
        <p:nvSpPr>
          <p:cNvPr id="15" name="Google Shape;15;p18"/>
          <p:cNvSpPr txBox="1"/>
          <p:nvPr>
            <p:ph idx="10" type="dt"/>
          </p:nvPr>
        </p:nvSpPr>
        <p:spPr>
          <a:xfrm>
            <a:off x="628650" y="6565257"/>
            <a:ext cx="20574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6" name="Google Shape;16;p18"/>
          <p:cNvSpPr txBox="1"/>
          <p:nvPr>
            <p:ph idx="11" type="ftr"/>
          </p:nvPr>
        </p:nvSpPr>
        <p:spPr>
          <a:xfrm>
            <a:off x="3028950" y="6565257"/>
            <a:ext cx="3086100" cy="365125"/>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7" name="Google Shape;17;p18"/>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1" i="0" sz="1200" u="none" cap="none" strike="noStrike">
                <a:solidFill>
                  <a:srgbClr val="C00000"/>
                </a:solidFill>
                <a:latin typeface="Lato"/>
                <a:ea typeface="Lato"/>
                <a:cs typeface="Lato"/>
                <a:sym typeface="Lato"/>
              </a:defRPr>
            </a:lvl1pPr>
            <a:lvl2pPr indent="0" lvl="1" marL="0" marR="0" rtl="0" algn="r">
              <a:spcBef>
                <a:spcPts val="0"/>
              </a:spcBef>
              <a:buNone/>
              <a:defRPr b="1" i="0" sz="1200" u="none" cap="none" strike="noStrike">
                <a:solidFill>
                  <a:srgbClr val="C00000"/>
                </a:solidFill>
                <a:latin typeface="Lato"/>
                <a:ea typeface="Lato"/>
                <a:cs typeface="Lato"/>
                <a:sym typeface="Lato"/>
              </a:defRPr>
            </a:lvl2pPr>
            <a:lvl3pPr indent="0" lvl="2" marL="0" marR="0" rtl="0" algn="r">
              <a:spcBef>
                <a:spcPts val="0"/>
              </a:spcBef>
              <a:buNone/>
              <a:defRPr b="1" i="0" sz="1200" u="none" cap="none" strike="noStrike">
                <a:solidFill>
                  <a:srgbClr val="C00000"/>
                </a:solidFill>
                <a:latin typeface="Lato"/>
                <a:ea typeface="Lato"/>
                <a:cs typeface="Lato"/>
                <a:sym typeface="Lato"/>
              </a:defRPr>
            </a:lvl3pPr>
            <a:lvl4pPr indent="0" lvl="3" marL="0" marR="0" rtl="0" algn="r">
              <a:spcBef>
                <a:spcPts val="0"/>
              </a:spcBef>
              <a:buNone/>
              <a:defRPr b="1" i="0" sz="1200" u="none" cap="none" strike="noStrike">
                <a:solidFill>
                  <a:srgbClr val="C00000"/>
                </a:solidFill>
                <a:latin typeface="Lato"/>
                <a:ea typeface="Lato"/>
                <a:cs typeface="Lato"/>
                <a:sym typeface="Lato"/>
              </a:defRPr>
            </a:lvl4pPr>
            <a:lvl5pPr indent="0" lvl="4" marL="0" marR="0" rtl="0" algn="r">
              <a:spcBef>
                <a:spcPts val="0"/>
              </a:spcBef>
              <a:buNone/>
              <a:defRPr b="1" i="0" sz="1200" u="none" cap="none" strike="noStrike">
                <a:solidFill>
                  <a:srgbClr val="C00000"/>
                </a:solidFill>
                <a:latin typeface="Lato"/>
                <a:ea typeface="Lato"/>
                <a:cs typeface="Lato"/>
                <a:sym typeface="Lato"/>
              </a:defRPr>
            </a:lvl5pPr>
            <a:lvl6pPr indent="0" lvl="5" marL="0" marR="0" rtl="0" algn="r">
              <a:spcBef>
                <a:spcPts val="0"/>
              </a:spcBef>
              <a:buNone/>
              <a:defRPr b="1" i="0" sz="1200" u="none" cap="none" strike="noStrike">
                <a:solidFill>
                  <a:srgbClr val="C00000"/>
                </a:solidFill>
                <a:latin typeface="Lato"/>
                <a:ea typeface="Lato"/>
                <a:cs typeface="Lato"/>
                <a:sym typeface="Lato"/>
              </a:defRPr>
            </a:lvl6pPr>
            <a:lvl7pPr indent="0" lvl="6" marL="0" marR="0" rtl="0" algn="r">
              <a:spcBef>
                <a:spcPts val="0"/>
              </a:spcBef>
              <a:buNone/>
              <a:defRPr b="1" i="0" sz="1200" u="none" cap="none" strike="noStrike">
                <a:solidFill>
                  <a:srgbClr val="C00000"/>
                </a:solidFill>
                <a:latin typeface="Lato"/>
                <a:ea typeface="Lato"/>
                <a:cs typeface="Lato"/>
                <a:sym typeface="Lato"/>
              </a:defRPr>
            </a:lvl7pPr>
            <a:lvl8pPr indent="0" lvl="7" marL="0" marR="0" rtl="0" algn="r">
              <a:spcBef>
                <a:spcPts val="0"/>
              </a:spcBef>
              <a:buNone/>
              <a:defRPr b="1" i="0" sz="1200" u="none" cap="none" strike="noStrike">
                <a:solidFill>
                  <a:srgbClr val="C00000"/>
                </a:solidFill>
                <a:latin typeface="Lato"/>
                <a:ea typeface="Lato"/>
                <a:cs typeface="Lato"/>
                <a:sym typeface="Lato"/>
              </a:defRPr>
            </a:lvl8pPr>
            <a:lvl9pPr indent="0" lvl="8" marL="0" marR="0" rtl="0" algn="r">
              <a:spcBef>
                <a:spcPts val="0"/>
              </a:spcBef>
              <a:buNone/>
              <a:defRPr b="1" i="0" sz="1200" u="none" cap="none" strike="noStrike">
                <a:solidFill>
                  <a:srgbClr val="C00000"/>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18" name="Google Shape;18;p18"/>
          <p:cNvSpPr txBox="1"/>
          <p:nvPr>
            <p:ph type="title"/>
          </p:nvPr>
        </p:nvSpPr>
        <p:spPr>
          <a:xfrm>
            <a:off x="235077" y="78613"/>
            <a:ext cx="8673846" cy="451739"/>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lt1"/>
              </a:buClr>
              <a:buSzPts val="2800"/>
              <a:buFont typeface="Lato"/>
              <a:buNone/>
              <a:defRPr b="1" i="0" sz="2800" u="none" cap="none" strike="noStrike">
                <a:solidFill>
                  <a:schemeClr val="lt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9" name="Google Shape;19;p18"/>
          <p:cNvSpPr txBox="1"/>
          <p:nvPr>
            <p:ph idx="1" type="body"/>
          </p:nvPr>
        </p:nvSpPr>
        <p:spPr>
          <a:xfrm>
            <a:off x="235077" y="841247"/>
            <a:ext cx="8674100" cy="5303393"/>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ntent">
  <p:cSld name="1_Two Content">
    <p:bg>
      <p:bgPr>
        <a:blipFill>
          <a:blip r:embed="rId2">
            <a:alphaModFix/>
          </a:blip>
          <a:stretch>
            <a:fillRect/>
          </a:stretch>
        </a:blipFill>
      </p:bgPr>
    </p:bg>
    <p:spTree>
      <p:nvGrpSpPr>
        <p:cNvPr id="20" name="Shape 20"/>
        <p:cNvGrpSpPr/>
        <p:nvPr/>
      </p:nvGrpSpPr>
      <p:grpSpPr>
        <a:xfrm>
          <a:off x="0" y="0"/>
          <a:ext cx="0" cy="0"/>
          <a:chOff x="0" y="0"/>
          <a:chExt cx="0" cy="0"/>
        </a:xfrm>
      </p:grpSpPr>
      <p:sp>
        <p:nvSpPr>
          <p:cNvPr id="21" name="Google Shape;21;p19"/>
          <p:cNvSpPr txBox="1"/>
          <p:nvPr>
            <p:ph idx="10" type="dt"/>
          </p:nvPr>
        </p:nvSpPr>
        <p:spPr>
          <a:xfrm>
            <a:off x="628650" y="6565257"/>
            <a:ext cx="20574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19"/>
          <p:cNvSpPr txBox="1"/>
          <p:nvPr>
            <p:ph idx="11" type="ftr"/>
          </p:nvPr>
        </p:nvSpPr>
        <p:spPr>
          <a:xfrm>
            <a:off x="3028950" y="6565257"/>
            <a:ext cx="3086100" cy="365125"/>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 name="Google Shape;23;p19"/>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1" i="0" sz="1200" u="none" cap="none" strike="noStrike">
                <a:solidFill>
                  <a:srgbClr val="C00000"/>
                </a:solidFill>
                <a:latin typeface="Lato"/>
                <a:ea typeface="Lato"/>
                <a:cs typeface="Lato"/>
                <a:sym typeface="Lato"/>
              </a:defRPr>
            </a:lvl1pPr>
            <a:lvl2pPr indent="0" lvl="1" marL="0" marR="0" rtl="0" algn="r">
              <a:spcBef>
                <a:spcPts val="0"/>
              </a:spcBef>
              <a:buNone/>
              <a:defRPr b="1" i="0" sz="1200" u="none" cap="none" strike="noStrike">
                <a:solidFill>
                  <a:srgbClr val="C00000"/>
                </a:solidFill>
                <a:latin typeface="Lato"/>
                <a:ea typeface="Lato"/>
                <a:cs typeface="Lato"/>
                <a:sym typeface="Lato"/>
              </a:defRPr>
            </a:lvl2pPr>
            <a:lvl3pPr indent="0" lvl="2" marL="0" marR="0" rtl="0" algn="r">
              <a:spcBef>
                <a:spcPts val="0"/>
              </a:spcBef>
              <a:buNone/>
              <a:defRPr b="1" i="0" sz="1200" u="none" cap="none" strike="noStrike">
                <a:solidFill>
                  <a:srgbClr val="C00000"/>
                </a:solidFill>
                <a:latin typeface="Lato"/>
                <a:ea typeface="Lato"/>
                <a:cs typeface="Lato"/>
                <a:sym typeface="Lato"/>
              </a:defRPr>
            </a:lvl3pPr>
            <a:lvl4pPr indent="0" lvl="3" marL="0" marR="0" rtl="0" algn="r">
              <a:spcBef>
                <a:spcPts val="0"/>
              </a:spcBef>
              <a:buNone/>
              <a:defRPr b="1" i="0" sz="1200" u="none" cap="none" strike="noStrike">
                <a:solidFill>
                  <a:srgbClr val="C00000"/>
                </a:solidFill>
                <a:latin typeface="Lato"/>
                <a:ea typeface="Lato"/>
                <a:cs typeface="Lato"/>
                <a:sym typeface="Lato"/>
              </a:defRPr>
            </a:lvl4pPr>
            <a:lvl5pPr indent="0" lvl="4" marL="0" marR="0" rtl="0" algn="r">
              <a:spcBef>
                <a:spcPts val="0"/>
              </a:spcBef>
              <a:buNone/>
              <a:defRPr b="1" i="0" sz="1200" u="none" cap="none" strike="noStrike">
                <a:solidFill>
                  <a:srgbClr val="C00000"/>
                </a:solidFill>
                <a:latin typeface="Lato"/>
                <a:ea typeface="Lato"/>
                <a:cs typeface="Lato"/>
                <a:sym typeface="Lato"/>
              </a:defRPr>
            </a:lvl5pPr>
            <a:lvl6pPr indent="0" lvl="5" marL="0" marR="0" rtl="0" algn="r">
              <a:spcBef>
                <a:spcPts val="0"/>
              </a:spcBef>
              <a:buNone/>
              <a:defRPr b="1" i="0" sz="1200" u="none" cap="none" strike="noStrike">
                <a:solidFill>
                  <a:srgbClr val="C00000"/>
                </a:solidFill>
                <a:latin typeface="Lato"/>
                <a:ea typeface="Lato"/>
                <a:cs typeface="Lato"/>
                <a:sym typeface="Lato"/>
              </a:defRPr>
            </a:lvl6pPr>
            <a:lvl7pPr indent="0" lvl="6" marL="0" marR="0" rtl="0" algn="r">
              <a:spcBef>
                <a:spcPts val="0"/>
              </a:spcBef>
              <a:buNone/>
              <a:defRPr b="1" i="0" sz="1200" u="none" cap="none" strike="noStrike">
                <a:solidFill>
                  <a:srgbClr val="C00000"/>
                </a:solidFill>
                <a:latin typeface="Lato"/>
                <a:ea typeface="Lato"/>
                <a:cs typeface="Lato"/>
                <a:sym typeface="Lato"/>
              </a:defRPr>
            </a:lvl7pPr>
            <a:lvl8pPr indent="0" lvl="7" marL="0" marR="0" rtl="0" algn="r">
              <a:spcBef>
                <a:spcPts val="0"/>
              </a:spcBef>
              <a:buNone/>
              <a:defRPr b="1" i="0" sz="1200" u="none" cap="none" strike="noStrike">
                <a:solidFill>
                  <a:srgbClr val="C00000"/>
                </a:solidFill>
                <a:latin typeface="Lato"/>
                <a:ea typeface="Lato"/>
                <a:cs typeface="Lato"/>
                <a:sym typeface="Lato"/>
              </a:defRPr>
            </a:lvl8pPr>
            <a:lvl9pPr indent="0" lvl="8" marL="0" marR="0" rtl="0" algn="r">
              <a:spcBef>
                <a:spcPts val="0"/>
              </a:spcBef>
              <a:buNone/>
              <a:defRPr b="1" i="0" sz="1200" u="none" cap="none" strike="noStrike">
                <a:solidFill>
                  <a:srgbClr val="C00000"/>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24" name="Google Shape;24;p19"/>
          <p:cNvSpPr txBox="1"/>
          <p:nvPr>
            <p:ph idx="1" type="body"/>
          </p:nvPr>
        </p:nvSpPr>
        <p:spPr>
          <a:xfrm>
            <a:off x="528828" y="1423289"/>
            <a:ext cx="38862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5" name="Google Shape;25;p19"/>
          <p:cNvSpPr txBox="1"/>
          <p:nvPr>
            <p:ph idx="2" type="body"/>
          </p:nvPr>
        </p:nvSpPr>
        <p:spPr>
          <a:xfrm>
            <a:off x="4572000" y="1423289"/>
            <a:ext cx="38862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6" name="Google Shape;26;p19"/>
          <p:cNvSpPr txBox="1"/>
          <p:nvPr>
            <p:ph type="title"/>
          </p:nvPr>
        </p:nvSpPr>
        <p:spPr>
          <a:xfrm>
            <a:off x="235077" y="78613"/>
            <a:ext cx="8673846" cy="451739"/>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lt1"/>
              </a:buClr>
              <a:buSzPts val="2800"/>
              <a:buFont typeface="Lato"/>
              <a:buNone/>
              <a:defRPr b="1" i="0" sz="2800" u="none" cap="none" strike="noStrike">
                <a:solidFill>
                  <a:schemeClr val="lt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mparison">
  <p:cSld name="1_Comparison">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20"/>
          <p:cNvSpPr txBox="1"/>
          <p:nvPr>
            <p:ph idx="10" type="dt"/>
          </p:nvPr>
        </p:nvSpPr>
        <p:spPr>
          <a:xfrm>
            <a:off x="628650" y="6565257"/>
            <a:ext cx="20574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9" name="Google Shape;29;p20"/>
          <p:cNvSpPr txBox="1"/>
          <p:nvPr>
            <p:ph idx="11" type="ftr"/>
          </p:nvPr>
        </p:nvSpPr>
        <p:spPr>
          <a:xfrm>
            <a:off x="3028950" y="6565257"/>
            <a:ext cx="3086100" cy="365125"/>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0" name="Google Shape;30;p20"/>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1" i="0" sz="1200" u="none" cap="none" strike="noStrike">
                <a:solidFill>
                  <a:srgbClr val="C00000"/>
                </a:solidFill>
                <a:latin typeface="Lato"/>
                <a:ea typeface="Lato"/>
                <a:cs typeface="Lato"/>
                <a:sym typeface="Lato"/>
              </a:defRPr>
            </a:lvl1pPr>
            <a:lvl2pPr indent="0" lvl="1" marL="0" marR="0" rtl="0" algn="r">
              <a:spcBef>
                <a:spcPts val="0"/>
              </a:spcBef>
              <a:buNone/>
              <a:defRPr b="1" i="0" sz="1200" u="none" cap="none" strike="noStrike">
                <a:solidFill>
                  <a:srgbClr val="C00000"/>
                </a:solidFill>
                <a:latin typeface="Lato"/>
                <a:ea typeface="Lato"/>
                <a:cs typeface="Lato"/>
                <a:sym typeface="Lato"/>
              </a:defRPr>
            </a:lvl2pPr>
            <a:lvl3pPr indent="0" lvl="2" marL="0" marR="0" rtl="0" algn="r">
              <a:spcBef>
                <a:spcPts val="0"/>
              </a:spcBef>
              <a:buNone/>
              <a:defRPr b="1" i="0" sz="1200" u="none" cap="none" strike="noStrike">
                <a:solidFill>
                  <a:srgbClr val="C00000"/>
                </a:solidFill>
                <a:latin typeface="Lato"/>
                <a:ea typeface="Lato"/>
                <a:cs typeface="Lato"/>
                <a:sym typeface="Lato"/>
              </a:defRPr>
            </a:lvl3pPr>
            <a:lvl4pPr indent="0" lvl="3" marL="0" marR="0" rtl="0" algn="r">
              <a:spcBef>
                <a:spcPts val="0"/>
              </a:spcBef>
              <a:buNone/>
              <a:defRPr b="1" i="0" sz="1200" u="none" cap="none" strike="noStrike">
                <a:solidFill>
                  <a:srgbClr val="C00000"/>
                </a:solidFill>
                <a:latin typeface="Lato"/>
                <a:ea typeface="Lato"/>
                <a:cs typeface="Lato"/>
                <a:sym typeface="Lato"/>
              </a:defRPr>
            </a:lvl4pPr>
            <a:lvl5pPr indent="0" lvl="4" marL="0" marR="0" rtl="0" algn="r">
              <a:spcBef>
                <a:spcPts val="0"/>
              </a:spcBef>
              <a:buNone/>
              <a:defRPr b="1" i="0" sz="1200" u="none" cap="none" strike="noStrike">
                <a:solidFill>
                  <a:srgbClr val="C00000"/>
                </a:solidFill>
                <a:latin typeface="Lato"/>
                <a:ea typeface="Lato"/>
                <a:cs typeface="Lato"/>
                <a:sym typeface="Lato"/>
              </a:defRPr>
            </a:lvl5pPr>
            <a:lvl6pPr indent="0" lvl="5" marL="0" marR="0" rtl="0" algn="r">
              <a:spcBef>
                <a:spcPts val="0"/>
              </a:spcBef>
              <a:buNone/>
              <a:defRPr b="1" i="0" sz="1200" u="none" cap="none" strike="noStrike">
                <a:solidFill>
                  <a:srgbClr val="C00000"/>
                </a:solidFill>
                <a:latin typeface="Lato"/>
                <a:ea typeface="Lato"/>
                <a:cs typeface="Lato"/>
                <a:sym typeface="Lato"/>
              </a:defRPr>
            </a:lvl6pPr>
            <a:lvl7pPr indent="0" lvl="6" marL="0" marR="0" rtl="0" algn="r">
              <a:spcBef>
                <a:spcPts val="0"/>
              </a:spcBef>
              <a:buNone/>
              <a:defRPr b="1" i="0" sz="1200" u="none" cap="none" strike="noStrike">
                <a:solidFill>
                  <a:srgbClr val="C00000"/>
                </a:solidFill>
                <a:latin typeface="Lato"/>
                <a:ea typeface="Lato"/>
                <a:cs typeface="Lato"/>
                <a:sym typeface="Lato"/>
              </a:defRPr>
            </a:lvl7pPr>
            <a:lvl8pPr indent="0" lvl="7" marL="0" marR="0" rtl="0" algn="r">
              <a:spcBef>
                <a:spcPts val="0"/>
              </a:spcBef>
              <a:buNone/>
              <a:defRPr b="1" i="0" sz="1200" u="none" cap="none" strike="noStrike">
                <a:solidFill>
                  <a:srgbClr val="C00000"/>
                </a:solidFill>
                <a:latin typeface="Lato"/>
                <a:ea typeface="Lato"/>
                <a:cs typeface="Lato"/>
                <a:sym typeface="Lato"/>
              </a:defRPr>
            </a:lvl8pPr>
            <a:lvl9pPr indent="0" lvl="8" marL="0" marR="0" rtl="0" algn="r">
              <a:spcBef>
                <a:spcPts val="0"/>
              </a:spcBef>
              <a:buNone/>
              <a:defRPr b="1" i="0" sz="1200" u="none" cap="none" strike="noStrike">
                <a:solidFill>
                  <a:srgbClr val="C00000"/>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31" name="Google Shape;31;p20"/>
          <p:cNvSpPr txBox="1"/>
          <p:nvPr>
            <p:ph type="title"/>
          </p:nvPr>
        </p:nvSpPr>
        <p:spPr>
          <a:xfrm>
            <a:off x="235077" y="78613"/>
            <a:ext cx="8673846" cy="451739"/>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lt1"/>
              </a:buClr>
              <a:buSzPts val="2800"/>
              <a:buFont typeface="Lato"/>
              <a:buNone/>
              <a:defRPr b="1" i="0" sz="2800" u="none" cap="none" strike="noStrike">
                <a:solidFill>
                  <a:schemeClr val="lt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20"/>
          <p:cNvSpPr txBox="1"/>
          <p:nvPr>
            <p:ph idx="1" type="body"/>
          </p:nvPr>
        </p:nvSpPr>
        <p:spPr>
          <a:xfrm>
            <a:off x="234950" y="963168"/>
            <a:ext cx="8674100" cy="5132832"/>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wo Content">
  <p:cSld name="2_Two Content">
    <p:bg>
      <p:bgPr>
        <a:blipFill>
          <a:blip r:embed="rId2">
            <a:alphaModFix/>
          </a:blip>
          <a:stretch>
            <a:fillRect/>
          </a:stretch>
        </a:blipFill>
      </p:bgPr>
    </p:bg>
    <p:spTree>
      <p:nvGrpSpPr>
        <p:cNvPr id="33" name="Shape 33"/>
        <p:cNvGrpSpPr/>
        <p:nvPr/>
      </p:nvGrpSpPr>
      <p:grpSpPr>
        <a:xfrm>
          <a:off x="0" y="0"/>
          <a:ext cx="0" cy="0"/>
          <a:chOff x="0" y="0"/>
          <a:chExt cx="0" cy="0"/>
        </a:xfrm>
      </p:grpSpPr>
      <p:sp>
        <p:nvSpPr>
          <p:cNvPr id="34" name="Google Shape;34;p21"/>
          <p:cNvSpPr txBox="1"/>
          <p:nvPr>
            <p:ph idx="10" type="dt"/>
          </p:nvPr>
        </p:nvSpPr>
        <p:spPr>
          <a:xfrm>
            <a:off x="628650" y="6565257"/>
            <a:ext cx="20574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5" name="Google Shape;35;p21"/>
          <p:cNvSpPr txBox="1"/>
          <p:nvPr>
            <p:ph idx="11" type="ftr"/>
          </p:nvPr>
        </p:nvSpPr>
        <p:spPr>
          <a:xfrm>
            <a:off x="3028950" y="6565257"/>
            <a:ext cx="3086100" cy="365125"/>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21"/>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1" i="0" sz="1200" u="none" cap="none" strike="noStrike">
                <a:solidFill>
                  <a:srgbClr val="C00000"/>
                </a:solidFill>
                <a:latin typeface="Lato"/>
                <a:ea typeface="Lato"/>
                <a:cs typeface="Lato"/>
                <a:sym typeface="Lato"/>
              </a:defRPr>
            </a:lvl1pPr>
            <a:lvl2pPr indent="0" lvl="1" marL="0" marR="0" rtl="0" algn="r">
              <a:spcBef>
                <a:spcPts val="0"/>
              </a:spcBef>
              <a:buNone/>
              <a:defRPr b="1" i="0" sz="1200" u="none" cap="none" strike="noStrike">
                <a:solidFill>
                  <a:srgbClr val="C00000"/>
                </a:solidFill>
                <a:latin typeface="Lato"/>
                <a:ea typeface="Lato"/>
                <a:cs typeface="Lato"/>
                <a:sym typeface="Lato"/>
              </a:defRPr>
            </a:lvl2pPr>
            <a:lvl3pPr indent="0" lvl="2" marL="0" marR="0" rtl="0" algn="r">
              <a:spcBef>
                <a:spcPts val="0"/>
              </a:spcBef>
              <a:buNone/>
              <a:defRPr b="1" i="0" sz="1200" u="none" cap="none" strike="noStrike">
                <a:solidFill>
                  <a:srgbClr val="C00000"/>
                </a:solidFill>
                <a:latin typeface="Lato"/>
                <a:ea typeface="Lato"/>
                <a:cs typeface="Lato"/>
                <a:sym typeface="Lato"/>
              </a:defRPr>
            </a:lvl3pPr>
            <a:lvl4pPr indent="0" lvl="3" marL="0" marR="0" rtl="0" algn="r">
              <a:spcBef>
                <a:spcPts val="0"/>
              </a:spcBef>
              <a:buNone/>
              <a:defRPr b="1" i="0" sz="1200" u="none" cap="none" strike="noStrike">
                <a:solidFill>
                  <a:srgbClr val="C00000"/>
                </a:solidFill>
                <a:latin typeface="Lato"/>
                <a:ea typeface="Lato"/>
                <a:cs typeface="Lato"/>
                <a:sym typeface="Lato"/>
              </a:defRPr>
            </a:lvl4pPr>
            <a:lvl5pPr indent="0" lvl="4" marL="0" marR="0" rtl="0" algn="r">
              <a:spcBef>
                <a:spcPts val="0"/>
              </a:spcBef>
              <a:buNone/>
              <a:defRPr b="1" i="0" sz="1200" u="none" cap="none" strike="noStrike">
                <a:solidFill>
                  <a:srgbClr val="C00000"/>
                </a:solidFill>
                <a:latin typeface="Lato"/>
                <a:ea typeface="Lato"/>
                <a:cs typeface="Lato"/>
                <a:sym typeface="Lato"/>
              </a:defRPr>
            </a:lvl5pPr>
            <a:lvl6pPr indent="0" lvl="5" marL="0" marR="0" rtl="0" algn="r">
              <a:spcBef>
                <a:spcPts val="0"/>
              </a:spcBef>
              <a:buNone/>
              <a:defRPr b="1" i="0" sz="1200" u="none" cap="none" strike="noStrike">
                <a:solidFill>
                  <a:srgbClr val="C00000"/>
                </a:solidFill>
                <a:latin typeface="Lato"/>
                <a:ea typeface="Lato"/>
                <a:cs typeface="Lato"/>
                <a:sym typeface="Lato"/>
              </a:defRPr>
            </a:lvl6pPr>
            <a:lvl7pPr indent="0" lvl="6" marL="0" marR="0" rtl="0" algn="r">
              <a:spcBef>
                <a:spcPts val="0"/>
              </a:spcBef>
              <a:buNone/>
              <a:defRPr b="1" i="0" sz="1200" u="none" cap="none" strike="noStrike">
                <a:solidFill>
                  <a:srgbClr val="C00000"/>
                </a:solidFill>
                <a:latin typeface="Lato"/>
                <a:ea typeface="Lato"/>
                <a:cs typeface="Lato"/>
                <a:sym typeface="Lato"/>
              </a:defRPr>
            </a:lvl7pPr>
            <a:lvl8pPr indent="0" lvl="7" marL="0" marR="0" rtl="0" algn="r">
              <a:spcBef>
                <a:spcPts val="0"/>
              </a:spcBef>
              <a:buNone/>
              <a:defRPr b="1" i="0" sz="1200" u="none" cap="none" strike="noStrike">
                <a:solidFill>
                  <a:srgbClr val="C00000"/>
                </a:solidFill>
                <a:latin typeface="Lato"/>
                <a:ea typeface="Lato"/>
                <a:cs typeface="Lato"/>
                <a:sym typeface="Lato"/>
              </a:defRPr>
            </a:lvl8pPr>
            <a:lvl9pPr indent="0" lvl="8" marL="0" marR="0" rtl="0" algn="r">
              <a:spcBef>
                <a:spcPts val="0"/>
              </a:spcBef>
              <a:buNone/>
              <a:defRPr b="1" i="0" sz="1200" u="none" cap="none" strike="noStrike">
                <a:solidFill>
                  <a:srgbClr val="C00000"/>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
        <p:nvSpPr>
          <p:cNvPr id="37" name="Google Shape;37;p21"/>
          <p:cNvSpPr txBox="1"/>
          <p:nvPr>
            <p:ph idx="1" type="body"/>
          </p:nvPr>
        </p:nvSpPr>
        <p:spPr>
          <a:xfrm>
            <a:off x="528828" y="1423289"/>
            <a:ext cx="38862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8" name="Google Shape;38;p21"/>
          <p:cNvSpPr txBox="1"/>
          <p:nvPr>
            <p:ph idx="2" type="body"/>
          </p:nvPr>
        </p:nvSpPr>
        <p:spPr>
          <a:xfrm>
            <a:off x="4572000" y="1423289"/>
            <a:ext cx="38862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9" name="Google Shape;39;p21"/>
          <p:cNvSpPr txBox="1"/>
          <p:nvPr>
            <p:ph type="title"/>
          </p:nvPr>
        </p:nvSpPr>
        <p:spPr>
          <a:xfrm>
            <a:off x="235077" y="78613"/>
            <a:ext cx="8673846" cy="451739"/>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lt1"/>
              </a:buClr>
              <a:buSzPts val="2800"/>
              <a:buFont typeface="Lato"/>
              <a:buNone/>
              <a:defRPr b="1" i="0" sz="2800" u="none" cap="none" strike="noStrike">
                <a:solidFill>
                  <a:schemeClr val="lt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bg>
      <p:bgPr>
        <a:blipFill>
          <a:blip r:embed="rId2">
            <a:alphaModFix/>
          </a:blip>
          <a:stretch>
            <a:fillRect/>
          </a:stretch>
        </a:blipFill>
      </p:bgPr>
    </p:bg>
    <p:spTree>
      <p:nvGrpSpPr>
        <p:cNvPr id="40" name="Shape 40"/>
        <p:cNvGrpSpPr/>
        <p:nvPr/>
      </p:nvGrpSpPr>
      <p:grpSpPr>
        <a:xfrm>
          <a:off x="0" y="0"/>
          <a:ext cx="0" cy="0"/>
          <a:chOff x="0" y="0"/>
          <a:chExt cx="0" cy="0"/>
        </a:xfrm>
      </p:grpSpPr>
      <p:sp>
        <p:nvSpPr>
          <p:cNvPr id="41" name="Google Shape;41;p22"/>
          <p:cNvSpPr txBox="1"/>
          <p:nvPr>
            <p:ph type="title"/>
          </p:nvPr>
        </p:nvSpPr>
        <p:spPr>
          <a:xfrm>
            <a:off x="3511295" y="224917"/>
            <a:ext cx="5397627" cy="451739"/>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2800"/>
              <a:buFont typeface="Lato"/>
              <a:buNone/>
              <a:defRPr b="1" i="0" sz="2800" u="none" cap="none" strike="noStrike">
                <a:solidFill>
                  <a:schemeClr val="dk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2" name="Google Shape;42;p22"/>
          <p:cNvSpPr txBox="1"/>
          <p:nvPr>
            <p:ph idx="1" type="body"/>
          </p:nvPr>
        </p:nvSpPr>
        <p:spPr>
          <a:xfrm>
            <a:off x="3524251" y="1011238"/>
            <a:ext cx="5384672" cy="5529262"/>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3" name="Google Shape;43;p22"/>
          <p:cNvSpPr txBox="1"/>
          <p:nvPr>
            <p:ph idx="10" type="dt"/>
          </p:nvPr>
        </p:nvSpPr>
        <p:spPr>
          <a:xfrm>
            <a:off x="628650" y="6565257"/>
            <a:ext cx="20574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1200" u="none" cap="none" strike="noStrike">
                <a:solidFill>
                  <a:srgbClr val="F2F2F2"/>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22"/>
          <p:cNvSpPr txBox="1"/>
          <p:nvPr>
            <p:ph idx="11" type="ftr"/>
          </p:nvPr>
        </p:nvSpPr>
        <p:spPr>
          <a:xfrm>
            <a:off x="3028950" y="6565257"/>
            <a:ext cx="3086100" cy="365125"/>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1" i="0" sz="1200" u="none" cap="none" strike="noStrike">
                <a:solidFill>
                  <a:srgbClr val="C00000"/>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22"/>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1" i="0" sz="1200" u="none" cap="none" strike="noStrike">
                <a:solidFill>
                  <a:srgbClr val="C00000"/>
                </a:solidFill>
                <a:latin typeface="Lato"/>
                <a:ea typeface="Lato"/>
                <a:cs typeface="Lato"/>
                <a:sym typeface="Lato"/>
              </a:defRPr>
            </a:lvl1pPr>
            <a:lvl2pPr indent="0" lvl="1" marL="0" marR="0" rtl="0" algn="r">
              <a:spcBef>
                <a:spcPts val="0"/>
              </a:spcBef>
              <a:buNone/>
              <a:defRPr b="1" i="0" sz="1200" u="none" cap="none" strike="noStrike">
                <a:solidFill>
                  <a:srgbClr val="C00000"/>
                </a:solidFill>
                <a:latin typeface="Lato"/>
                <a:ea typeface="Lato"/>
                <a:cs typeface="Lato"/>
                <a:sym typeface="Lato"/>
              </a:defRPr>
            </a:lvl2pPr>
            <a:lvl3pPr indent="0" lvl="2" marL="0" marR="0" rtl="0" algn="r">
              <a:spcBef>
                <a:spcPts val="0"/>
              </a:spcBef>
              <a:buNone/>
              <a:defRPr b="1" i="0" sz="1200" u="none" cap="none" strike="noStrike">
                <a:solidFill>
                  <a:srgbClr val="C00000"/>
                </a:solidFill>
                <a:latin typeface="Lato"/>
                <a:ea typeface="Lato"/>
                <a:cs typeface="Lato"/>
                <a:sym typeface="Lato"/>
              </a:defRPr>
            </a:lvl3pPr>
            <a:lvl4pPr indent="0" lvl="3" marL="0" marR="0" rtl="0" algn="r">
              <a:spcBef>
                <a:spcPts val="0"/>
              </a:spcBef>
              <a:buNone/>
              <a:defRPr b="1" i="0" sz="1200" u="none" cap="none" strike="noStrike">
                <a:solidFill>
                  <a:srgbClr val="C00000"/>
                </a:solidFill>
                <a:latin typeface="Lato"/>
                <a:ea typeface="Lato"/>
                <a:cs typeface="Lato"/>
                <a:sym typeface="Lato"/>
              </a:defRPr>
            </a:lvl4pPr>
            <a:lvl5pPr indent="0" lvl="4" marL="0" marR="0" rtl="0" algn="r">
              <a:spcBef>
                <a:spcPts val="0"/>
              </a:spcBef>
              <a:buNone/>
              <a:defRPr b="1" i="0" sz="1200" u="none" cap="none" strike="noStrike">
                <a:solidFill>
                  <a:srgbClr val="C00000"/>
                </a:solidFill>
                <a:latin typeface="Lato"/>
                <a:ea typeface="Lato"/>
                <a:cs typeface="Lato"/>
                <a:sym typeface="Lato"/>
              </a:defRPr>
            </a:lvl5pPr>
            <a:lvl6pPr indent="0" lvl="5" marL="0" marR="0" rtl="0" algn="r">
              <a:spcBef>
                <a:spcPts val="0"/>
              </a:spcBef>
              <a:buNone/>
              <a:defRPr b="1" i="0" sz="1200" u="none" cap="none" strike="noStrike">
                <a:solidFill>
                  <a:srgbClr val="C00000"/>
                </a:solidFill>
                <a:latin typeface="Lato"/>
                <a:ea typeface="Lato"/>
                <a:cs typeface="Lato"/>
                <a:sym typeface="Lato"/>
              </a:defRPr>
            </a:lvl6pPr>
            <a:lvl7pPr indent="0" lvl="6" marL="0" marR="0" rtl="0" algn="r">
              <a:spcBef>
                <a:spcPts val="0"/>
              </a:spcBef>
              <a:buNone/>
              <a:defRPr b="1" i="0" sz="1200" u="none" cap="none" strike="noStrike">
                <a:solidFill>
                  <a:srgbClr val="C00000"/>
                </a:solidFill>
                <a:latin typeface="Lato"/>
                <a:ea typeface="Lato"/>
                <a:cs typeface="Lato"/>
                <a:sym typeface="Lato"/>
              </a:defRPr>
            </a:lvl7pPr>
            <a:lvl8pPr indent="0" lvl="7" marL="0" marR="0" rtl="0" algn="r">
              <a:spcBef>
                <a:spcPts val="0"/>
              </a:spcBef>
              <a:buNone/>
              <a:defRPr b="1" i="0" sz="1200" u="none" cap="none" strike="noStrike">
                <a:solidFill>
                  <a:srgbClr val="C00000"/>
                </a:solidFill>
                <a:latin typeface="Lato"/>
                <a:ea typeface="Lato"/>
                <a:cs typeface="Lato"/>
                <a:sym typeface="Lato"/>
              </a:defRPr>
            </a:lvl8pPr>
            <a:lvl9pPr indent="0" lvl="8" marL="0" marR="0" rtl="0" algn="r">
              <a:spcBef>
                <a:spcPts val="0"/>
              </a:spcBef>
              <a:buNone/>
              <a:defRPr b="1" i="0" sz="1200" u="none" cap="none" strike="noStrike">
                <a:solidFill>
                  <a:srgbClr val="C00000"/>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lank">
  <p:cSld name="2_Blank">
    <p:bg>
      <p:bgPr>
        <a:blipFill>
          <a:blip r:embed="rId2">
            <a:alphaModFix/>
          </a:blip>
          <a:stretch>
            <a:fillRect/>
          </a:stretch>
        </a:blipFill>
      </p:bgPr>
    </p:bg>
    <p:spTree>
      <p:nvGrpSpPr>
        <p:cNvPr id="46" name="Shape 46"/>
        <p:cNvGrpSpPr/>
        <p:nvPr/>
      </p:nvGrpSpPr>
      <p:grpSpPr>
        <a:xfrm>
          <a:off x="0" y="0"/>
          <a:ext cx="0" cy="0"/>
          <a:chOff x="0" y="0"/>
          <a:chExt cx="0" cy="0"/>
        </a:xfrm>
      </p:grpSpPr>
      <p:sp>
        <p:nvSpPr>
          <p:cNvPr id="47" name="Google Shape;47;p23"/>
          <p:cNvSpPr txBox="1"/>
          <p:nvPr>
            <p:ph type="title"/>
          </p:nvPr>
        </p:nvSpPr>
        <p:spPr>
          <a:xfrm>
            <a:off x="235077" y="78613"/>
            <a:ext cx="8673846" cy="451739"/>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lt1"/>
              </a:buClr>
              <a:buSzPts val="2800"/>
              <a:buFont typeface="Lato"/>
              <a:buNone/>
              <a:defRPr b="1" i="0" sz="2800" u="none" cap="none" strike="noStrike">
                <a:solidFill>
                  <a:schemeClr val="lt1"/>
                </a:solidFill>
                <a:latin typeface="Lato"/>
                <a:ea typeface="Lato"/>
                <a:cs typeface="Lato"/>
                <a:sym typeface="La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8" name="Google Shape;48;p23"/>
          <p:cNvSpPr txBox="1"/>
          <p:nvPr>
            <p:ph idx="1" type="body"/>
          </p:nvPr>
        </p:nvSpPr>
        <p:spPr>
          <a:xfrm>
            <a:off x="595884" y="1533017"/>
            <a:ext cx="38862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9" name="Google Shape;49;p23"/>
          <p:cNvSpPr txBox="1"/>
          <p:nvPr>
            <p:ph idx="2" type="body"/>
          </p:nvPr>
        </p:nvSpPr>
        <p:spPr>
          <a:xfrm>
            <a:off x="4639056" y="1533017"/>
            <a:ext cx="38862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ato"/>
                <a:ea typeface="Lato"/>
                <a:cs typeface="Lato"/>
                <a:sym typeface="La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ato"/>
                <a:ea typeface="Lato"/>
                <a:cs typeface="Lato"/>
                <a:sym typeface="La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ato"/>
                <a:ea typeface="Lato"/>
                <a:cs typeface="Lato"/>
                <a:sym typeface="La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ato"/>
                <a:ea typeface="Lato"/>
                <a:cs typeface="Lato"/>
                <a:sym typeface="La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0" name="Google Shape;50;p23"/>
          <p:cNvSpPr txBox="1"/>
          <p:nvPr>
            <p:ph idx="10" type="dt"/>
          </p:nvPr>
        </p:nvSpPr>
        <p:spPr>
          <a:xfrm>
            <a:off x="628650" y="6565257"/>
            <a:ext cx="20574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1" i="0" sz="1200" u="none" cap="none" strike="noStrike">
                <a:solidFill>
                  <a:srgbClr val="1F3864"/>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1" name="Google Shape;51;p23"/>
          <p:cNvSpPr txBox="1"/>
          <p:nvPr>
            <p:ph idx="11" type="ftr"/>
          </p:nvPr>
        </p:nvSpPr>
        <p:spPr>
          <a:xfrm>
            <a:off x="3028950" y="6565257"/>
            <a:ext cx="3086100" cy="365125"/>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1" i="0" sz="1200" u="none" cap="none" strike="noStrike">
                <a:solidFill>
                  <a:srgbClr val="1F3864"/>
                </a:solidFill>
                <a:latin typeface="Lato"/>
                <a:ea typeface="Lato"/>
                <a:cs typeface="Lato"/>
                <a:sym typeface="La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 name="Google Shape;52;p23"/>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1" i="0" sz="1200" u="none" cap="none" strike="noStrike">
                <a:solidFill>
                  <a:srgbClr val="1F3864"/>
                </a:solidFill>
                <a:latin typeface="Lato"/>
                <a:ea typeface="Lato"/>
                <a:cs typeface="Lato"/>
                <a:sym typeface="Lato"/>
              </a:defRPr>
            </a:lvl1pPr>
            <a:lvl2pPr indent="0" lvl="1" marL="0" marR="0" rtl="0" algn="r">
              <a:spcBef>
                <a:spcPts val="0"/>
              </a:spcBef>
              <a:buNone/>
              <a:defRPr b="1" i="0" sz="1200" u="none" cap="none" strike="noStrike">
                <a:solidFill>
                  <a:srgbClr val="1F3864"/>
                </a:solidFill>
                <a:latin typeface="Lato"/>
                <a:ea typeface="Lato"/>
                <a:cs typeface="Lato"/>
                <a:sym typeface="Lato"/>
              </a:defRPr>
            </a:lvl2pPr>
            <a:lvl3pPr indent="0" lvl="2" marL="0" marR="0" rtl="0" algn="r">
              <a:spcBef>
                <a:spcPts val="0"/>
              </a:spcBef>
              <a:buNone/>
              <a:defRPr b="1" i="0" sz="1200" u="none" cap="none" strike="noStrike">
                <a:solidFill>
                  <a:srgbClr val="1F3864"/>
                </a:solidFill>
                <a:latin typeface="Lato"/>
                <a:ea typeface="Lato"/>
                <a:cs typeface="Lato"/>
                <a:sym typeface="Lato"/>
              </a:defRPr>
            </a:lvl3pPr>
            <a:lvl4pPr indent="0" lvl="3" marL="0" marR="0" rtl="0" algn="r">
              <a:spcBef>
                <a:spcPts val="0"/>
              </a:spcBef>
              <a:buNone/>
              <a:defRPr b="1" i="0" sz="1200" u="none" cap="none" strike="noStrike">
                <a:solidFill>
                  <a:srgbClr val="1F3864"/>
                </a:solidFill>
                <a:latin typeface="Lato"/>
                <a:ea typeface="Lato"/>
                <a:cs typeface="Lato"/>
                <a:sym typeface="Lato"/>
              </a:defRPr>
            </a:lvl4pPr>
            <a:lvl5pPr indent="0" lvl="4" marL="0" marR="0" rtl="0" algn="r">
              <a:spcBef>
                <a:spcPts val="0"/>
              </a:spcBef>
              <a:buNone/>
              <a:defRPr b="1" i="0" sz="1200" u="none" cap="none" strike="noStrike">
                <a:solidFill>
                  <a:srgbClr val="1F3864"/>
                </a:solidFill>
                <a:latin typeface="Lato"/>
                <a:ea typeface="Lato"/>
                <a:cs typeface="Lato"/>
                <a:sym typeface="Lato"/>
              </a:defRPr>
            </a:lvl5pPr>
            <a:lvl6pPr indent="0" lvl="5" marL="0" marR="0" rtl="0" algn="r">
              <a:spcBef>
                <a:spcPts val="0"/>
              </a:spcBef>
              <a:buNone/>
              <a:defRPr b="1" i="0" sz="1200" u="none" cap="none" strike="noStrike">
                <a:solidFill>
                  <a:srgbClr val="1F3864"/>
                </a:solidFill>
                <a:latin typeface="Lato"/>
                <a:ea typeface="Lato"/>
                <a:cs typeface="Lato"/>
                <a:sym typeface="Lato"/>
              </a:defRPr>
            </a:lvl6pPr>
            <a:lvl7pPr indent="0" lvl="6" marL="0" marR="0" rtl="0" algn="r">
              <a:spcBef>
                <a:spcPts val="0"/>
              </a:spcBef>
              <a:buNone/>
              <a:defRPr b="1" i="0" sz="1200" u="none" cap="none" strike="noStrike">
                <a:solidFill>
                  <a:srgbClr val="1F3864"/>
                </a:solidFill>
                <a:latin typeface="Lato"/>
                <a:ea typeface="Lato"/>
                <a:cs typeface="Lato"/>
                <a:sym typeface="Lato"/>
              </a:defRPr>
            </a:lvl7pPr>
            <a:lvl8pPr indent="0" lvl="7" marL="0" marR="0" rtl="0" algn="r">
              <a:spcBef>
                <a:spcPts val="0"/>
              </a:spcBef>
              <a:buNone/>
              <a:defRPr b="1" i="0" sz="1200" u="none" cap="none" strike="noStrike">
                <a:solidFill>
                  <a:srgbClr val="1F3864"/>
                </a:solidFill>
                <a:latin typeface="Lato"/>
                <a:ea typeface="Lato"/>
                <a:cs typeface="Lato"/>
                <a:sym typeface="Lato"/>
              </a:defRPr>
            </a:lvl8pPr>
            <a:lvl9pPr indent="0" lvl="8" marL="0" marR="0" rtl="0" algn="r">
              <a:spcBef>
                <a:spcPts val="0"/>
              </a:spcBef>
              <a:buNone/>
              <a:defRPr b="1" i="0" sz="1200" u="none" cap="none" strike="noStrike">
                <a:solidFill>
                  <a:srgbClr val="1F3864"/>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theme" Target="../theme/theme1.xml"/><Relationship Id="rId14" Type="http://schemas.openxmlformats.org/officeDocument/2006/relationships/slideLayout" Target="../slideLayouts/slideLayout1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3263d463ace_6_0"/>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48" name="Google Shape;148;g3263d463ace_6_0"/>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2. Xây dựng mô hình lớp</a:t>
            </a:r>
            <a:endParaRPr>
              <a:latin typeface="Arial"/>
              <a:ea typeface="Arial"/>
              <a:cs typeface="Arial"/>
              <a:sym typeface="Arial"/>
            </a:endParaRPr>
          </a:p>
        </p:txBody>
      </p:sp>
      <p:sp>
        <p:nvSpPr>
          <p:cNvPr id="149" name="Google Shape;149;g3263d463ace_6_0"/>
          <p:cNvSpPr txBox="1"/>
          <p:nvPr>
            <p:ph idx="1" type="body"/>
          </p:nvPr>
        </p:nvSpPr>
        <p:spPr>
          <a:xfrm>
            <a:off x="235077" y="841247"/>
            <a:ext cx="8674200" cy="53034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en-US" sz="2700">
                <a:latin typeface="Arial"/>
                <a:ea typeface="Arial"/>
                <a:cs typeface="Arial"/>
                <a:sym typeface="Arial"/>
              </a:rPr>
              <a:t>Sơ đồ lớp</a:t>
            </a:r>
            <a:endParaRPr sz="2200">
              <a:latin typeface="Arial"/>
              <a:ea typeface="Arial"/>
              <a:cs typeface="Arial"/>
              <a:sym typeface="Arial"/>
            </a:endParaRPr>
          </a:p>
          <a:p>
            <a:pPr indent="0" lvl="0" marL="177800" rtl="0" algn="l">
              <a:lnSpc>
                <a:spcPct val="90000"/>
              </a:lnSpc>
              <a:spcBef>
                <a:spcPts val="1200"/>
              </a:spcBef>
              <a:spcAft>
                <a:spcPts val="0"/>
              </a:spcAft>
              <a:buClr>
                <a:schemeClr val="dk1"/>
              </a:buClr>
              <a:buSzPts val="2800"/>
              <a:buNone/>
            </a:pPr>
            <a:r>
              <a:t/>
            </a:r>
            <a:endParaRPr sz="2000">
              <a:latin typeface="Arial"/>
              <a:ea typeface="Arial"/>
              <a:cs typeface="Arial"/>
              <a:sym typeface="Arial"/>
            </a:endParaRPr>
          </a:p>
        </p:txBody>
      </p:sp>
      <p:pic>
        <p:nvPicPr>
          <p:cNvPr id="150" name="Google Shape;150;g3263d463ace_6_0"/>
          <p:cNvPicPr preferRelativeResize="0"/>
          <p:nvPr/>
        </p:nvPicPr>
        <p:blipFill>
          <a:blip r:embed="rId3">
            <a:alphaModFix/>
          </a:blip>
          <a:stretch>
            <a:fillRect/>
          </a:stretch>
        </p:blipFill>
        <p:spPr>
          <a:xfrm>
            <a:off x="0" y="1888629"/>
            <a:ext cx="9144003" cy="308074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3263d463ace_6_8"/>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56" name="Google Shape;156;g3263d463ace_6_8"/>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2. Xây dựng mô hình lớp</a:t>
            </a:r>
            <a:endParaRPr>
              <a:latin typeface="Arial"/>
              <a:ea typeface="Arial"/>
              <a:cs typeface="Arial"/>
              <a:sym typeface="Arial"/>
            </a:endParaRPr>
          </a:p>
        </p:txBody>
      </p:sp>
      <p:sp>
        <p:nvSpPr>
          <p:cNvPr id="157" name="Google Shape;157;g3263d463ace_6_8"/>
          <p:cNvSpPr txBox="1"/>
          <p:nvPr>
            <p:ph idx="1" type="body"/>
          </p:nvPr>
        </p:nvSpPr>
        <p:spPr>
          <a:xfrm>
            <a:off x="235077" y="841247"/>
            <a:ext cx="8674200" cy="53034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en-US" sz="2700">
                <a:latin typeface="Arial"/>
                <a:ea typeface="Arial"/>
                <a:cs typeface="Arial"/>
                <a:sym typeface="Arial"/>
              </a:rPr>
              <a:t>Sơ đồ lớp</a:t>
            </a:r>
            <a:endParaRPr sz="2200">
              <a:latin typeface="Arial"/>
              <a:ea typeface="Arial"/>
              <a:cs typeface="Arial"/>
              <a:sym typeface="Arial"/>
            </a:endParaRPr>
          </a:p>
          <a:p>
            <a:pPr indent="0" lvl="0" marL="177800" rtl="0" algn="l">
              <a:lnSpc>
                <a:spcPct val="90000"/>
              </a:lnSpc>
              <a:spcBef>
                <a:spcPts val="1200"/>
              </a:spcBef>
              <a:spcAft>
                <a:spcPts val="0"/>
              </a:spcAft>
              <a:buClr>
                <a:schemeClr val="dk1"/>
              </a:buClr>
              <a:buSzPts val="2800"/>
              <a:buNone/>
            </a:pPr>
            <a:r>
              <a:t/>
            </a:r>
            <a:endParaRPr sz="2000">
              <a:latin typeface="Arial"/>
              <a:ea typeface="Arial"/>
              <a:cs typeface="Arial"/>
              <a:sym typeface="Arial"/>
            </a:endParaRPr>
          </a:p>
        </p:txBody>
      </p:sp>
      <p:pic>
        <p:nvPicPr>
          <p:cNvPr id="158" name="Google Shape;158;g3263d463ace_6_8"/>
          <p:cNvPicPr preferRelativeResize="0"/>
          <p:nvPr/>
        </p:nvPicPr>
        <p:blipFill>
          <a:blip r:embed="rId3">
            <a:alphaModFix/>
          </a:blip>
          <a:stretch>
            <a:fillRect/>
          </a:stretch>
        </p:blipFill>
        <p:spPr>
          <a:xfrm>
            <a:off x="0" y="1461128"/>
            <a:ext cx="9144000" cy="393574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3263d463ace_9_0"/>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4" name="Google Shape;164;g3263d463ace_9_0"/>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2. Xây dựng mô hình lớp</a:t>
            </a:r>
            <a:endParaRPr>
              <a:latin typeface="Arial"/>
              <a:ea typeface="Arial"/>
              <a:cs typeface="Arial"/>
              <a:sym typeface="Arial"/>
            </a:endParaRPr>
          </a:p>
        </p:txBody>
      </p:sp>
      <p:sp>
        <p:nvSpPr>
          <p:cNvPr id="165" name="Google Shape;165;g3263d463ace_9_0"/>
          <p:cNvSpPr txBox="1"/>
          <p:nvPr>
            <p:ph idx="1" type="body"/>
          </p:nvPr>
        </p:nvSpPr>
        <p:spPr>
          <a:xfrm>
            <a:off x="235077" y="841247"/>
            <a:ext cx="8674200" cy="53034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en-US" sz="2700">
                <a:latin typeface="Arial"/>
                <a:ea typeface="Arial"/>
                <a:cs typeface="Arial"/>
                <a:sym typeface="Arial"/>
              </a:rPr>
              <a:t>Sơ đồ lớp</a:t>
            </a:r>
            <a:endParaRPr sz="2200">
              <a:latin typeface="Arial"/>
              <a:ea typeface="Arial"/>
              <a:cs typeface="Arial"/>
              <a:sym typeface="Arial"/>
            </a:endParaRPr>
          </a:p>
          <a:p>
            <a:pPr indent="0" lvl="0" marL="177800" rtl="0" algn="l">
              <a:lnSpc>
                <a:spcPct val="90000"/>
              </a:lnSpc>
              <a:spcBef>
                <a:spcPts val="1200"/>
              </a:spcBef>
              <a:spcAft>
                <a:spcPts val="0"/>
              </a:spcAft>
              <a:buClr>
                <a:schemeClr val="dk1"/>
              </a:buClr>
              <a:buSzPts val="2800"/>
              <a:buNone/>
            </a:pPr>
            <a:r>
              <a:t/>
            </a:r>
            <a:endParaRPr sz="2000">
              <a:latin typeface="Arial"/>
              <a:ea typeface="Arial"/>
              <a:cs typeface="Arial"/>
              <a:sym typeface="Arial"/>
            </a:endParaRPr>
          </a:p>
        </p:txBody>
      </p:sp>
      <p:pic>
        <p:nvPicPr>
          <p:cNvPr id="166" name="Google Shape;166;g3263d463ace_9_0"/>
          <p:cNvPicPr preferRelativeResize="0"/>
          <p:nvPr/>
        </p:nvPicPr>
        <p:blipFill>
          <a:blip r:embed="rId3">
            <a:alphaModFix/>
          </a:blip>
          <a:stretch>
            <a:fillRect/>
          </a:stretch>
        </p:blipFill>
        <p:spPr>
          <a:xfrm>
            <a:off x="0" y="1524875"/>
            <a:ext cx="9144001" cy="44927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321a8048af7_0_13"/>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2" name="Google Shape;172;g321a8048af7_0_13"/>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2. Xây dựng mô hình lớp</a:t>
            </a:r>
            <a:endParaRPr>
              <a:latin typeface="Arial"/>
              <a:ea typeface="Arial"/>
              <a:cs typeface="Arial"/>
              <a:sym typeface="Arial"/>
            </a:endParaRPr>
          </a:p>
        </p:txBody>
      </p:sp>
      <p:sp>
        <p:nvSpPr>
          <p:cNvPr id="173" name="Google Shape;173;g321a8048af7_0_13"/>
          <p:cNvSpPr txBox="1"/>
          <p:nvPr>
            <p:ph idx="1" type="body"/>
          </p:nvPr>
        </p:nvSpPr>
        <p:spPr>
          <a:xfrm>
            <a:off x="235075" y="1001063"/>
            <a:ext cx="8674200" cy="5143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en-US" sz="2700">
                <a:latin typeface="Arial"/>
                <a:ea typeface="Arial"/>
                <a:cs typeface="Arial"/>
                <a:sym typeface="Arial"/>
              </a:rPr>
              <a:t>Các phương thức chính</a:t>
            </a:r>
            <a:endParaRPr b="1" sz="2700">
              <a:latin typeface="Arial"/>
              <a:ea typeface="Arial"/>
              <a:cs typeface="Arial"/>
              <a:sym typeface="Arial"/>
            </a:endParaRPr>
          </a:p>
          <a:p>
            <a:pPr indent="-361950" lvl="0" marL="457200" rtl="0" algn="l">
              <a:lnSpc>
                <a:spcPct val="150000"/>
              </a:lnSpc>
              <a:spcBef>
                <a:spcPts val="1200"/>
              </a:spcBef>
              <a:spcAft>
                <a:spcPts val="0"/>
              </a:spcAft>
              <a:buSzPts val="2100"/>
              <a:buFont typeface="Arial"/>
              <a:buChar char="●"/>
            </a:pPr>
            <a:r>
              <a:rPr lang="en-US" sz="2100">
                <a:latin typeface="Arial"/>
                <a:ea typeface="Arial"/>
                <a:cs typeface="Arial"/>
                <a:sym typeface="Arial"/>
              </a:rPr>
              <a:t>Quản lý sản phẩm: Thêm, sửa, xóa, tìm kiếm sản phẩm</a:t>
            </a:r>
            <a:endParaRPr sz="2100">
              <a:latin typeface="Arial"/>
              <a:ea typeface="Arial"/>
              <a:cs typeface="Arial"/>
              <a:sym typeface="Arial"/>
            </a:endParaRPr>
          </a:p>
          <a:p>
            <a:pPr indent="-361950" lvl="0" marL="457200" rtl="0" algn="l">
              <a:lnSpc>
                <a:spcPct val="150000"/>
              </a:lnSpc>
              <a:spcBef>
                <a:spcPts val="0"/>
              </a:spcBef>
              <a:spcAft>
                <a:spcPts val="0"/>
              </a:spcAft>
              <a:buSzPts val="2100"/>
              <a:buFont typeface="Arial"/>
              <a:buChar char="●"/>
            </a:pPr>
            <a:r>
              <a:rPr lang="en-US" sz="2100">
                <a:latin typeface="Arial"/>
                <a:ea typeface="Arial"/>
                <a:cs typeface="Arial"/>
                <a:sym typeface="Arial"/>
              </a:rPr>
              <a:t>Quản lý khách hàng: Thêm, sửa, xóa, tìm kiếm khách hàng</a:t>
            </a:r>
            <a:endParaRPr sz="2100">
              <a:latin typeface="Arial"/>
              <a:ea typeface="Arial"/>
              <a:cs typeface="Arial"/>
              <a:sym typeface="Arial"/>
            </a:endParaRPr>
          </a:p>
          <a:p>
            <a:pPr indent="-361950" lvl="0" marL="457200" rtl="0" algn="l">
              <a:lnSpc>
                <a:spcPct val="150000"/>
              </a:lnSpc>
              <a:spcBef>
                <a:spcPts val="0"/>
              </a:spcBef>
              <a:spcAft>
                <a:spcPts val="0"/>
              </a:spcAft>
              <a:buSzPts val="2100"/>
              <a:buFont typeface="Arial"/>
              <a:buChar char="●"/>
            </a:pPr>
            <a:r>
              <a:rPr lang="en-US" sz="2100">
                <a:latin typeface="Arial"/>
                <a:ea typeface="Arial"/>
                <a:cs typeface="Arial"/>
                <a:sym typeface="Arial"/>
              </a:rPr>
              <a:t>Quản lý đơn hàng: Thêm, sửa, xóa, tìm kiếm đơn hàng</a:t>
            </a:r>
            <a:endParaRPr sz="2100">
              <a:latin typeface="Arial"/>
              <a:ea typeface="Arial"/>
              <a:cs typeface="Arial"/>
              <a:sym typeface="Arial"/>
            </a:endParaRPr>
          </a:p>
          <a:p>
            <a:pPr indent="-361950" lvl="0" marL="457200" rtl="0" algn="l">
              <a:lnSpc>
                <a:spcPct val="150000"/>
              </a:lnSpc>
              <a:spcBef>
                <a:spcPts val="0"/>
              </a:spcBef>
              <a:spcAft>
                <a:spcPts val="0"/>
              </a:spcAft>
              <a:buSzPts val="2100"/>
              <a:buFont typeface="Arial"/>
              <a:buChar char="●"/>
            </a:pPr>
            <a:r>
              <a:rPr lang="en-US" sz="2100">
                <a:latin typeface="Arial"/>
                <a:ea typeface="Arial"/>
                <a:cs typeface="Arial"/>
                <a:sym typeface="Arial"/>
              </a:rPr>
              <a:t>Quản lý nhà cung cấp: Thêm, sửa, xóa, tìm kiếm nhà cung cấp</a:t>
            </a:r>
            <a:endParaRPr sz="2100">
              <a:latin typeface="Arial"/>
              <a:ea typeface="Arial"/>
              <a:cs typeface="Arial"/>
              <a:sym typeface="Arial"/>
            </a:endParaRPr>
          </a:p>
          <a:p>
            <a:pPr indent="-361950" lvl="0" marL="457200" rtl="0" algn="l">
              <a:lnSpc>
                <a:spcPct val="150000"/>
              </a:lnSpc>
              <a:spcBef>
                <a:spcPts val="0"/>
              </a:spcBef>
              <a:spcAft>
                <a:spcPts val="0"/>
              </a:spcAft>
              <a:buSzPts val="2100"/>
              <a:buFont typeface="Arial"/>
              <a:buChar char="●"/>
            </a:pPr>
            <a:r>
              <a:rPr lang="en-US" sz="2100">
                <a:latin typeface="Arial"/>
                <a:ea typeface="Arial"/>
                <a:cs typeface="Arial"/>
                <a:sym typeface="Arial"/>
              </a:rPr>
              <a:t>Quản lý nhân viên: Thêm, sửa, xóa, tìm kiếm nhân viên</a:t>
            </a:r>
            <a:endParaRPr sz="2100">
              <a:latin typeface="Arial"/>
              <a:ea typeface="Arial"/>
              <a:cs typeface="Arial"/>
              <a:sym typeface="Arial"/>
            </a:endParaRPr>
          </a:p>
          <a:p>
            <a:pPr indent="-361950" lvl="0" marL="457200" rtl="0" algn="l">
              <a:lnSpc>
                <a:spcPct val="150000"/>
              </a:lnSpc>
              <a:spcBef>
                <a:spcPts val="0"/>
              </a:spcBef>
              <a:spcAft>
                <a:spcPts val="0"/>
              </a:spcAft>
              <a:buSzPts val="2100"/>
              <a:buFont typeface="Arial"/>
              <a:buChar char="●"/>
            </a:pPr>
            <a:r>
              <a:rPr lang="en-US" sz="2100">
                <a:latin typeface="Arial"/>
                <a:ea typeface="Arial"/>
                <a:cs typeface="Arial"/>
                <a:sym typeface="Arial"/>
              </a:rPr>
              <a:t>Thống kê theo các tiêu chí</a:t>
            </a:r>
            <a:endParaRPr sz="2100">
              <a:latin typeface="Arial"/>
              <a:ea typeface="Arial"/>
              <a:cs typeface="Arial"/>
              <a:sym typeface="Arial"/>
            </a:endParaRPr>
          </a:p>
          <a:p>
            <a:pPr indent="0" lvl="0" marL="177800" rtl="0" algn="l">
              <a:lnSpc>
                <a:spcPct val="90000"/>
              </a:lnSpc>
              <a:spcBef>
                <a:spcPts val="1200"/>
              </a:spcBef>
              <a:spcAft>
                <a:spcPts val="0"/>
              </a:spcAft>
              <a:buClr>
                <a:schemeClr val="dk1"/>
              </a:buClr>
              <a:buSzPts val="2800"/>
              <a:buNone/>
            </a:pPr>
            <a:r>
              <a:t/>
            </a:r>
            <a:endParaRPr sz="2000">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g321a8048af7_1_21"/>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9" name="Google Shape;179;g321a8048af7_1_21"/>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3</a:t>
            </a:r>
            <a:r>
              <a:rPr lang="en-US">
                <a:latin typeface="Arial"/>
                <a:ea typeface="Arial"/>
                <a:cs typeface="Arial"/>
                <a:sym typeface="Arial"/>
              </a:rPr>
              <a:t>. Thiết kế Cơ sở dữ liệu</a:t>
            </a:r>
            <a:endParaRPr>
              <a:latin typeface="Arial"/>
              <a:ea typeface="Arial"/>
              <a:cs typeface="Arial"/>
              <a:sym typeface="Arial"/>
            </a:endParaRPr>
          </a:p>
        </p:txBody>
      </p:sp>
      <p:sp>
        <p:nvSpPr>
          <p:cNvPr id="180" name="Google Shape;180;g321a8048af7_1_21"/>
          <p:cNvSpPr txBox="1"/>
          <p:nvPr>
            <p:ph idx="1" type="body"/>
          </p:nvPr>
        </p:nvSpPr>
        <p:spPr>
          <a:xfrm>
            <a:off x="235077" y="841247"/>
            <a:ext cx="8674200" cy="5303400"/>
          </a:xfrm>
          <a:prstGeom prst="rect">
            <a:avLst/>
          </a:prstGeom>
          <a:noFill/>
          <a:ln>
            <a:noFill/>
          </a:ln>
        </p:spPr>
        <p:txBody>
          <a:bodyPr anchorCtr="0" anchor="t" bIns="45700" lIns="91425" spcFirstLastPara="1" rIns="91425" wrap="square" tIns="45700">
            <a:noAutofit/>
          </a:bodyPr>
          <a:lstStyle/>
          <a:p>
            <a:pPr indent="0" lvl="0" marL="177800" rtl="0" algn="l">
              <a:lnSpc>
                <a:spcPct val="150000"/>
              </a:lnSpc>
              <a:spcBef>
                <a:spcPts val="0"/>
              </a:spcBef>
              <a:spcAft>
                <a:spcPts val="0"/>
              </a:spcAft>
              <a:buClr>
                <a:schemeClr val="dk1"/>
              </a:buClr>
              <a:buSzPts val="2800"/>
              <a:buNone/>
            </a:pPr>
            <a:r>
              <a:rPr b="1" lang="en-US" sz="2500">
                <a:latin typeface="Arial"/>
                <a:ea typeface="Arial"/>
                <a:cs typeface="Arial"/>
                <a:sym typeface="Arial"/>
              </a:rPr>
              <a:t> Các thực thể chính:</a:t>
            </a:r>
            <a:endParaRPr b="1" sz="2500">
              <a:latin typeface="Arial"/>
              <a:ea typeface="Arial"/>
              <a:cs typeface="Arial"/>
              <a:sym typeface="Arial"/>
            </a:endParaRPr>
          </a:p>
          <a:p>
            <a:pPr indent="-355600" lvl="0" marL="457200" rtl="0" algn="l">
              <a:lnSpc>
                <a:spcPct val="115000"/>
              </a:lnSpc>
              <a:spcBef>
                <a:spcPts val="0"/>
              </a:spcBef>
              <a:spcAft>
                <a:spcPts val="0"/>
              </a:spcAft>
              <a:buSzPts val="2000"/>
              <a:buFont typeface="Arial"/>
              <a:buChar char="●"/>
            </a:pPr>
            <a:r>
              <a:rPr b="1" lang="en-US" sz="2000">
                <a:latin typeface="Arial"/>
                <a:ea typeface="Arial"/>
                <a:cs typeface="Arial"/>
                <a:sym typeface="Arial"/>
              </a:rPr>
              <a:t>Sản phẩm:</a:t>
            </a:r>
            <a:r>
              <a:rPr lang="en-US" sz="2000">
                <a:latin typeface="Arial"/>
                <a:ea typeface="Arial"/>
                <a:cs typeface="Arial"/>
                <a:sym typeface="Arial"/>
              </a:rPr>
              <a:t> Thông tin về sản phẩm (mã sản phẩm, tên sản phẩm, giá gốc, giá bán, số lượng tồn kho, nhà cung cấp, danh mục, mô tả, ảnh)</a:t>
            </a:r>
            <a:endParaRPr sz="2000">
              <a:latin typeface="Arial"/>
              <a:ea typeface="Arial"/>
              <a:cs typeface="Arial"/>
              <a:sym typeface="Arial"/>
            </a:endParaRPr>
          </a:p>
          <a:p>
            <a:pPr indent="-355600" lvl="0" marL="457200" rtl="0" algn="l">
              <a:lnSpc>
                <a:spcPct val="115000"/>
              </a:lnSpc>
              <a:spcBef>
                <a:spcPts val="0"/>
              </a:spcBef>
              <a:spcAft>
                <a:spcPts val="0"/>
              </a:spcAft>
              <a:buSzPts val="2000"/>
              <a:buFont typeface="Arial"/>
              <a:buChar char="●"/>
            </a:pPr>
            <a:r>
              <a:rPr b="1" lang="en-US" sz="2000">
                <a:latin typeface="Arial"/>
                <a:ea typeface="Arial"/>
                <a:cs typeface="Arial"/>
                <a:sym typeface="Arial"/>
              </a:rPr>
              <a:t>Khách hàng:</a:t>
            </a:r>
            <a:r>
              <a:rPr lang="en-US" sz="2000">
                <a:latin typeface="Arial"/>
                <a:ea typeface="Arial"/>
                <a:cs typeface="Arial"/>
                <a:sym typeface="Arial"/>
              </a:rPr>
              <a:t> Thông tin về khách hàng (mã khách hàng, tên khách hàng, địa chỉ, số điện thoại, email, số tiền đã mua, số tiền nợ, loại khách hàng)</a:t>
            </a:r>
            <a:endParaRPr sz="2000">
              <a:latin typeface="Arial"/>
              <a:ea typeface="Arial"/>
              <a:cs typeface="Arial"/>
              <a:sym typeface="Arial"/>
            </a:endParaRPr>
          </a:p>
          <a:p>
            <a:pPr indent="-355600" lvl="0" marL="457200" rtl="0" algn="l">
              <a:lnSpc>
                <a:spcPct val="115000"/>
              </a:lnSpc>
              <a:spcBef>
                <a:spcPts val="0"/>
              </a:spcBef>
              <a:spcAft>
                <a:spcPts val="0"/>
              </a:spcAft>
              <a:buSzPts val="2000"/>
              <a:buFont typeface="Arial"/>
              <a:buChar char="●"/>
            </a:pPr>
            <a:r>
              <a:rPr b="1" lang="en-US" sz="2000">
                <a:latin typeface="Arial"/>
                <a:ea typeface="Arial"/>
                <a:cs typeface="Arial"/>
                <a:sym typeface="Arial"/>
              </a:rPr>
              <a:t>Đơn hàng:</a:t>
            </a:r>
            <a:r>
              <a:rPr lang="en-US" sz="2000">
                <a:latin typeface="Arial"/>
                <a:ea typeface="Arial"/>
                <a:cs typeface="Arial"/>
                <a:sym typeface="Arial"/>
              </a:rPr>
              <a:t> Thông tin về đơn hàng (mã đơn hàng, khách hàng, sản phẩm thuộc đơn hàng, số lượng sản phẩm, số tiền, phương thức thanh toán, trạng thái thanh toán, trạng thái đơn hàng)</a:t>
            </a:r>
            <a:endParaRPr sz="2000">
              <a:latin typeface="Arial"/>
              <a:ea typeface="Arial"/>
              <a:cs typeface="Arial"/>
              <a:sym typeface="Arial"/>
            </a:endParaRPr>
          </a:p>
          <a:p>
            <a:pPr indent="-355600" lvl="0" marL="457200" rtl="0" algn="l">
              <a:lnSpc>
                <a:spcPct val="115000"/>
              </a:lnSpc>
              <a:spcBef>
                <a:spcPts val="0"/>
              </a:spcBef>
              <a:spcAft>
                <a:spcPts val="0"/>
              </a:spcAft>
              <a:buSzPts val="2000"/>
              <a:buFont typeface="Arial"/>
              <a:buChar char="●"/>
            </a:pPr>
            <a:r>
              <a:rPr b="1" lang="en-US" sz="2000">
                <a:latin typeface="Arial"/>
                <a:ea typeface="Arial"/>
                <a:cs typeface="Arial"/>
                <a:sym typeface="Arial"/>
              </a:rPr>
              <a:t>Nhà cung cấp:</a:t>
            </a:r>
            <a:r>
              <a:rPr lang="en-US" sz="2000">
                <a:latin typeface="Arial"/>
                <a:ea typeface="Arial"/>
                <a:cs typeface="Arial"/>
                <a:sym typeface="Arial"/>
              </a:rPr>
              <a:t> Thông tin về nhà cung cấp (mã nhà cung cấp, tên nhà cung cấp, địa chỉ, mô tả)</a:t>
            </a:r>
            <a:endParaRPr sz="2000">
              <a:latin typeface="Arial"/>
              <a:ea typeface="Arial"/>
              <a:cs typeface="Arial"/>
              <a:sym typeface="Arial"/>
            </a:endParaRPr>
          </a:p>
          <a:p>
            <a:pPr indent="-355600" lvl="0" marL="457200" rtl="0" algn="l">
              <a:lnSpc>
                <a:spcPct val="115000"/>
              </a:lnSpc>
              <a:spcBef>
                <a:spcPts val="0"/>
              </a:spcBef>
              <a:spcAft>
                <a:spcPts val="0"/>
              </a:spcAft>
              <a:buSzPts val="2000"/>
              <a:buFont typeface="Arial"/>
              <a:buChar char="●"/>
            </a:pPr>
            <a:r>
              <a:rPr b="1" lang="en-US" sz="2000">
                <a:latin typeface="Arial"/>
                <a:ea typeface="Arial"/>
                <a:cs typeface="Arial"/>
                <a:sym typeface="Arial"/>
              </a:rPr>
              <a:t>Nhân viên:</a:t>
            </a:r>
            <a:r>
              <a:rPr lang="en-US" sz="2000">
                <a:latin typeface="Arial"/>
                <a:ea typeface="Arial"/>
                <a:cs typeface="Arial"/>
                <a:sym typeface="Arial"/>
              </a:rPr>
              <a:t> Thông tin về nhân viên (mã nhân viên, tên nhân viên, ngày sinh, địa chỉ, số điện thoại, email, chức vụ, lương)</a:t>
            </a:r>
            <a:endParaRPr sz="2000">
              <a:latin typeface="Arial"/>
              <a:ea typeface="Arial"/>
              <a:cs typeface="Arial"/>
              <a:sym typeface="Arial"/>
            </a:endParaRPr>
          </a:p>
          <a:p>
            <a:pPr indent="0" lvl="0" marL="177800" rtl="0" algn="l">
              <a:lnSpc>
                <a:spcPct val="90000"/>
              </a:lnSpc>
              <a:spcBef>
                <a:spcPts val="0"/>
              </a:spcBef>
              <a:spcAft>
                <a:spcPts val="0"/>
              </a:spcAft>
              <a:buClr>
                <a:schemeClr val="dk1"/>
              </a:buClr>
              <a:buSzPts val="2800"/>
              <a:buNone/>
            </a:pPr>
            <a:r>
              <a:t/>
            </a:r>
            <a:endParaRPr sz="20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321a8048af7_1_27"/>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86" name="Google Shape;186;g321a8048af7_1_27"/>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3. Thiết kế Cơ sở dữ liệu</a:t>
            </a:r>
            <a:endParaRPr>
              <a:latin typeface="Arial"/>
              <a:ea typeface="Arial"/>
              <a:cs typeface="Arial"/>
              <a:sym typeface="Arial"/>
            </a:endParaRPr>
          </a:p>
        </p:txBody>
      </p:sp>
      <p:sp>
        <p:nvSpPr>
          <p:cNvPr id="187" name="Google Shape;187;g321a8048af7_1_27"/>
          <p:cNvSpPr txBox="1"/>
          <p:nvPr>
            <p:ph idx="1" type="body"/>
          </p:nvPr>
        </p:nvSpPr>
        <p:spPr>
          <a:xfrm>
            <a:off x="235074" y="841250"/>
            <a:ext cx="3110700" cy="365100"/>
          </a:xfrm>
          <a:prstGeom prst="rect">
            <a:avLst/>
          </a:prstGeom>
          <a:noFill/>
          <a:ln>
            <a:noFill/>
          </a:ln>
        </p:spPr>
        <p:txBody>
          <a:bodyPr anchorCtr="0" anchor="t" bIns="45700" lIns="91425" spcFirstLastPara="1" rIns="91425" wrap="square" tIns="45700">
            <a:noAutofit/>
          </a:bodyPr>
          <a:lstStyle/>
          <a:p>
            <a:pPr indent="0" lvl="0" marL="177800" rtl="0" algn="l">
              <a:lnSpc>
                <a:spcPct val="90000"/>
              </a:lnSpc>
              <a:spcBef>
                <a:spcPts val="0"/>
              </a:spcBef>
              <a:spcAft>
                <a:spcPts val="0"/>
              </a:spcAft>
              <a:buClr>
                <a:schemeClr val="dk1"/>
              </a:buClr>
              <a:buSzPts val="2800"/>
              <a:buNone/>
            </a:pPr>
            <a:r>
              <a:rPr b="1" lang="en-US" sz="2500">
                <a:latin typeface="Arial"/>
                <a:ea typeface="Arial"/>
                <a:cs typeface="Arial"/>
                <a:sym typeface="Arial"/>
              </a:rPr>
              <a:t>Sơ đồ ERD</a:t>
            </a:r>
            <a:endParaRPr b="1" sz="2500">
              <a:latin typeface="Arial"/>
              <a:ea typeface="Arial"/>
              <a:cs typeface="Arial"/>
              <a:sym typeface="Arial"/>
            </a:endParaRPr>
          </a:p>
        </p:txBody>
      </p:sp>
      <p:pic>
        <p:nvPicPr>
          <p:cNvPr id="188" name="Google Shape;188;g321a8048af7_1_27"/>
          <p:cNvPicPr preferRelativeResize="0"/>
          <p:nvPr/>
        </p:nvPicPr>
        <p:blipFill>
          <a:blip r:embed="rId3">
            <a:alphaModFix/>
          </a:blip>
          <a:stretch>
            <a:fillRect/>
          </a:stretch>
        </p:blipFill>
        <p:spPr>
          <a:xfrm>
            <a:off x="0" y="1284300"/>
            <a:ext cx="9144000" cy="48390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321a8048af7_1_33"/>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94" name="Google Shape;194;g321a8048af7_1_33"/>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4. Các tính chất OOP</a:t>
            </a:r>
            <a:endParaRPr>
              <a:latin typeface="Arial"/>
              <a:ea typeface="Arial"/>
              <a:cs typeface="Arial"/>
              <a:sym typeface="Arial"/>
            </a:endParaRPr>
          </a:p>
        </p:txBody>
      </p:sp>
      <p:sp>
        <p:nvSpPr>
          <p:cNvPr id="195" name="Google Shape;195;g321a8048af7_1_33"/>
          <p:cNvSpPr txBox="1"/>
          <p:nvPr>
            <p:ph idx="1" type="body"/>
          </p:nvPr>
        </p:nvSpPr>
        <p:spPr>
          <a:xfrm>
            <a:off x="234902" y="1176847"/>
            <a:ext cx="8674200" cy="53034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None/>
            </a:pPr>
            <a:r>
              <a:rPr b="1" lang="en-US" sz="1800">
                <a:latin typeface="Arial"/>
                <a:ea typeface="Arial"/>
                <a:cs typeface="Arial"/>
                <a:sym typeface="Arial"/>
              </a:rPr>
              <a:t>Tính kế thừa: </a:t>
            </a:r>
            <a:endParaRPr b="1" sz="1800">
              <a:latin typeface="Arial"/>
              <a:ea typeface="Arial"/>
              <a:cs typeface="Arial"/>
              <a:sym typeface="Arial"/>
            </a:endParaRPr>
          </a:p>
          <a:p>
            <a:pPr indent="-342900" lvl="0" marL="457200" rtl="0" algn="l">
              <a:lnSpc>
                <a:spcPct val="115000"/>
              </a:lnSpc>
              <a:spcBef>
                <a:spcPts val="1200"/>
              </a:spcBef>
              <a:spcAft>
                <a:spcPts val="0"/>
              </a:spcAft>
              <a:buSzPts val="1800"/>
              <a:buFont typeface="Arial"/>
              <a:buChar char="●"/>
            </a:pPr>
            <a:r>
              <a:rPr lang="en-US" sz="1800">
                <a:latin typeface="Arial"/>
                <a:ea typeface="Arial"/>
                <a:cs typeface="Arial"/>
                <a:sym typeface="Arial"/>
              </a:rPr>
              <a:t>Class customer, class employee kế thừa từ class person</a:t>
            </a:r>
            <a:endParaRPr sz="1800">
              <a:latin typeface="Arial"/>
              <a:ea typeface="Arial"/>
              <a:cs typeface="Arial"/>
              <a:sym typeface="Arial"/>
            </a:endParaRPr>
          </a:p>
          <a:p>
            <a:pPr indent="0" lvl="0" marL="0" rtl="0" algn="l">
              <a:lnSpc>
                <a:spcPct val="115000"/>
              </a:lnSpc>
              <a:spcBef>
                <a:spcPts val="1200"/>
              </a:spcBef>
              <a:spcAft>
                <a:spcPts val="0"/>
              </a:spcAft>
              <a:buClr>
                <a:schemeClr val="dk1"/>
              </a:buClr>
              <a:buSzPts val="1100"/>
              <a:buNone/>
            </a:pPr>
            <a:r>
              <a:rPr b="1" lang="en-US" sz="1800">
                <a:latin typeface="Arial"/>
                <a:ea typeface="Arial"/>
                <a:cs typeface="Arial"/>
                <a:sym typeface="Arial"/>
              </a:rPr>
              <a:t>Tính đa hình: </a:t>
            </a:r>
            <a:endParaRPr b="1" sz="1800">
              <a:latin typeface="Arial"/>
              <a:ea typeface="Arial"/>
              <a:cs typeface="Arial"/>
              <a:sym typeface="Arial"/>
            </a:endParaRPr>
          </a:p>
          <a:p>
            <a:pPr indent="-342900" lvl="0" marL="457200" rtl="0" algn="l">
              <a:lnSpc>
                <a:spcPct val="100000"/>
              </a:lnSpc>
              <a:spcBef>
                <a:spcPts val="1200"/>
              </a:spcBef>
              <a:spcAft>
                <a:spcPts val="0"/>
              </a:spcAft>
              <a:buSzPts val="1800"/>
              <a:buFont typeface="Arial"/>
              <a:buChar char="●"/>
            </a:pPr>
            <a:r>
              <a:rPr lang="en-US" sz="1800">
                <a:latin typeface="Arial"/>
                <a:ea typeface="Arial"/>
                <a:cs typeface="Arial"/>
                <a:sym typeface="Arial"/>
              </a:rPr>
              <a:t>service (create, delete, edit)</a:t>
            </a:r>
            <a:endParaRPr sz="1800">
              <a:latin typeface="Arial"/>
              <a:ea typeface="Arial"/>
              <a:cs typeface="Arial"/>
              <a:sym typeface="Arial"/>
            </a:endParaRPr>
          </a:p>
          <a:p>
            <a:pPr indent="-342900" lvl="0" marL="457200" rtl="0" algn="l">
              <a:lnSpc>
                <a:spcPct val="100000"/>
              </a:lnSpc>
              <a:spcBef>
                <a:spcPts val="0"/>
              </a:spcBef>
              <a:spcAft>
                <a:spcPts val="0"/>
              </a:spcAft>
              <a:buSzPts val="1800"/>
              <a:buFont typeface="Arial"/>
              <a:buChar char="●"/>
            </a:pPr>
            <a:r>
              <a:rPr lang="en-US" sz="1800">
                <a:latin typeface="Arial"/>
                <a:ea typeface="Arial"/>
                <a:cs typeface="Arial"/>
                <a:sym typeface="Arial"/>
              </a:rPr>
              <a:t>Ghi đè các phương thức cho các thuộc tính kế thừa</a:t>
            </a:r>
            <a:endParaRPr sz="1800">
              <a:latin typeface="Arial"/>
              <a:ea typeface="Arial"/>
              <a:cs typeface="Arial"/>
              <a:sym typeface="Arial"/>
            </a:endParaRPr>
          </a:p>
          <a:p>
            <a:pPr indent="0" lvl="0" marL="0" rtl="0" algn="l">
              <a:lnSpc>
                <a:spcPct val="115000"/>
              </a:lnSpc>
              <a:spcBef>
                <a:spcPts val="1200"/>
              </a:spcBef>
              <a:spcAft>
                <a:spcPts val="0"/>
              </a:spcAft>
              <a:buNone/>
            </a:pPr>
            <a:r>
              <a:rPr b="1" lang="en-US" sz="1800">
                <a:highlight>
                  <a:schemeClr val="lt1"/>
                </a:highlight>
                <a:latin typeface="Arial"/>
                <a:ea typeface="Arial"/>
                <a:cs typeface="Arial"/>
                <a:sym typeface="Arial"/>
              </a:rPr>
              <a:t>Tính đóng gói</a:t>
            </a:r>
            <a:endParaRPr b="1" sz="1800">
              <a:highlight>
                <a:schemeClr val="lt1"/>
              </a:highlight>
              <a:latin typeface="Arial"/>
              <a:ea typeface="Arial"/>
              <a:cs typeface="Arial"/>
              <a:sym typeface="Arial"/>
            </a:endParaRPr>
          </a:p>
          <a:p>
            <a:pPr indent="-342900" lvl="0" marL="457200" rtl="0" algn="l">
              <a:lnSpc>
                <a:spcPct val="115000"/>
              </a:lnSpc>
              <a:spcBef>
                <a:spcPts val="1200"/>
              </a:spcBef>
              <a:spcAft>
                <a:spcPts val="0"/>
              </a:spcAft>
              <a:buSzPts val="1800"/>
              <a:buChar char="●"/>
            </a:pPr>
            <a:r>
              <a:rPr lang="en-US" sz="1800">
                <a:latin typeface="Arial"/>
                <a:ea typeface="Arial"/>
                <a:cs typeface="Arial"/>
                <a:sym typeface="Arial"/>
              </a:rPr>
              <a:t>Sử dụng các từ khóa truy cập (access modifiers), điều khiển khả năng nhìn thấy của biến và phương thức trong một lớp (biến private, method public)</a:t>
            </a:r>
            <a:endParaRPr sz="1800">
              <a:latin typeface="Arial"/>
              <a:ea typeface="Arial"/>
              <a:cs typeface="Arial"/>
              <a:sym typeface="Arial"/>
            </a:endParaRPr>
          </a:p>
          <a:p>
            <a:pPr indent="-342900" lvl="0" marL="457200" rtl="0" algn="l">
              <a:lnSpc>
                <a:spcPct val="115000"/>
              </a:lnSpc>
              <a:spcBef>
                <a:spcPts val="0"/>
              </a:spcBef>
              <a:spcAft>
                <a:spcPts val="0"/>
              </a:spcAft>
              <a:buSzPts val="1800"/>
              <a:buChar char="●"/>
            </a:pPr>
            <a:r>
              <a:rPr lang="en-US" sz="1800">
                <a:latin typeface="Arial"/>
                <a:ea typeface="Arial"/>
                <a:cs typeface="Arial"/>
                <a:sym typeface="Arial"/>
              </a:rPr>
              <a:t>Phương thức getter, setter</a:t>
            </a:r>
            <a:endParaRPr sz="1800">
              <a:latin typeface="Arial"/>
              <a:ea typeface="Arial"/>
              <a:cs typeface="Arial"/>
              <a:sym typeface="Arial"/>
            </a:endParaRPr>
          </a:p>
          <a:p>
            <a:pPr indent="0" lvl="0" marL="0" rtl="0" algn="l">
              <a:lnSpc>
                <a:spcPct val="115000"/>
              </a:lnSpc>
              <a:spcBef>
                <a:spcPts val="1200"/>
              </a:spcBef>
              <a:spcAft>
                <a:spcPts val="0"/>
              </a:spcAft>
              <a:buNone/>
            </a:pPr>
            <a:r>
              <a:rPr b="1" lang="en-US" sz="1800">
                <a:latin typeface="Arial"/>
                <a:ea typeface="Arial"/>
                <a:cs typeface="Arial"/>
                <a:sym typeface="Arial"/>
              </a:rPr>
              <a:t>Tính trừu tượng</a:t>
            </a:r>
            <a:endParaRPr sz="1800">
              <a:latin typeface="Arial"/>
              <a:ea typeface="Arial"/>
              <a:cs typeface="Arial"/>
              <a:sym typeface="Arial"/>
            </a:endParaRPr>
          </a:p>
          <a:p>
            <a:pPr indent="-342900" lvl="0" marL="457200" rtl="0" algn="l">
              <a:lnSpc>
                <a:spcPct val="115000"/>
              </a:lnSpc>
              <a:spcBef>
                <a:spcPts val="1200"/>
              </a:spcBef>
              <a:spcAft>
                <a:spcPts val="0"/>
              </a:spcAft>
              <a:buSzPts val="1800"/>
              <a:buChar char="●"/>
            </a:pPr>
            <a:r>
              <a:rPr lang="en-US" sz="1800">
                <a:highlight>
                  <a:schemeClr val="lt1"/>
                </a:highlight>
                <a:latin typeface="Arial"/>
                <a:ea typeface="Arial"/>
                <a:cs typeface="Arial"/>
                <a:sym typeface="Arial"/>
              </a:rPr>
              <a:t>Implement interfaces</a:t>
            </a:r>
            <a:r>
              <a:rPr lang="en-US" sz="1800">
                <a:latin typeface="Arial"/>
                <a:ea typeface="Arial"/>
                <a:cs typeface="Arial"/>
                <a:sym typeface="Arial"/>
              </a:rPr>
              <a:t>: repository</a:t>
            </a:r>
            <a:endParaRPr sz="1800">
              <a:latin typeface="Arial"/>
              <a:ea typeface="Arial"/>
              <a:cs typeface="Arial"/>
              <a:sym typeface="Arial"/>
            </a:endParaRPr>
          </a:p>
          <a:p>
            <a:pPr indent="0" lvl="0" marL="177800" rtl="0" algn="l">
              <a:lnSpc>
                <a:spcPct val="115000"/>
              </a:lnSpc>
              <a:spcBef>
                <a:spcPts val="1200"/>
              </a:spcBef>
              <a:spcAft>
                <a:spcPts val="0"/>
              </a:spcAft>
              <a:buClr>
                <a:schemeClr val="dk1"/>
              </a:buClr>
              <a:buSzPts val="2800"/>
              <a:buNone/>
            </a:pPr>
            <a:r>
              <a:t/>
            </a:r>
            <a:endParaRPr b="1" sz="1800">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321a8048af7_1_39"/>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01" name="Google Shape;201;g321a8048af7_1_39"/>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5. Công nghệ sử dụng</a:t>
            </a:r>
            <a:endParaRPr>
              <a:latin typeface="Arial"/>
              <a:ea typeface="Arial"/>
              <a:cs typeface="Arial"/>
              <a:sym typeface="Arial"/>
            </a:endParaRPr>
          </a:p>
        </p:txBody>
      </p:sp>
      <p:pic>
        <p:nvPicPr>
          <p:cNvPr id="202" name="Google Shape;202;g321a8048af7_1_39"/>
          <p:cNvPicPr preferRelativeResize="0"/>
          <p:nvPr/>
        </p:nvPicPr>
        <p:blipFill>
          <a:blip r:embed="rId3">
            <a:alphaModFix/>
          </a:blip>
          <a:stretch>
            <a:fillRect/>
          </a:stretch>
        </p:blipFill>
        <p:spPr>
          <a:xfrm>
            <a:off x="860275" y="1550525"/>
            <a:ext cx="2783826" cy="1391900"/>
          </a:xfrm>
          <a:prstGeom prst="rect">
            <a:avLst/>
          </a:prstGeom>
          <a:noFill/>
          <a:ln>
            <a:noFill/>
          </a:ln>
        </p:spPr>
      </p:pic>
      <p:pic>
        <p:nvPicPr>
          <p:cNvPr id="203" name="Google Shape;203;g321a8048af7_1_39"/>
          <p:cNvPicPr preferRelativeResize="0"/>
          <p:nvPr/>
        </p:nvPicPr>
        <p:blipFill>
          <a:blip r:embed="rId4">
            <a:alphaModFix/>
          </a:blip>
          <a:stretch>
            <a:fillRect/>
          </a:stretch>
        </p:blipFill>
        <p:spPr>
          <a:xfrm>
            <a:off x="5514726" y="1550522"/>
            <a:ext cx="2505424" cy="1391900"/>
          </a:xfrm>
          <a:prstGeom prst="rect">
            <a:avLst/>
          </a:prstGeom>
          <a:noFill/>
          <a:ln>
            <a:noFill/>
          </a:ln>
        </p:spPr>
      </p:pic>
      <p:pic>
        <p:nvPicPr>
          <p:cNvPr id="204" name="Google Shape;204;g321a8048af7_1_39"/>
          <p:cNvPicPr preferRelativeResize="0"/>
          <p:nvPr/>
        </p:nvPicPr>
        <p:blipFill>
          <a:blip r:embed="rId5">
            <a:alphaModFix/>
          </a:blip>
          <a:stretch>
            <a:fillRect/>
          </a:stretch>
        </p:blipFill>
        <p:spPr>
          <a:xfrm>
            <a:off x="801293" y="3583676"/>
            <a:ext cx="2901774" cy="1630900"/>
          </a:xfrm>
          <a:prstGeom prst="rect">
            <a:avLst/>
          </a:prstGeom>
          <a:noFill/>
          <a:ln>
            <a:noFill/>
          </a:ln>
        </p:spPr>
      </p:pic>
      <p:pic>
        <p:nvPicPr>
          <p:cNvPr id="205" name="Google Shape;205;g321a8048af7_1_39"/>
          <p:cNvPicPr preferRelativeResize="0"/>
          <p:nvPr/>
        </p:nvPicPr>
        <p:blipFill>
          <a:blip r:embed="rId6">
            <a:alphaModFix/>
          </a:blip>
          <a:stretch>
            <a:fillRect/>
          </a:stretch>
        </p:blipFill>
        <p:spPr>
          <a:xfrm>
            <a:off x="5316550" y="3581932"/>
            <a:ext cx="2901774" cy="163438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321d7d4be16_0_5"/>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11" name="Google Shape;211;g321d7d4be16_0_5"/>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6</a:t>
            </a:r>
            <a:r>
              <a:rPr lang="en-US">
                <a:latin typeface="Arial"/>
                <a:ea typeface="Arial"/>
                <a:cs typeface="Arial"/>
                <a:sym typeface="Arial"/>
              </a:rPr>
              <a:t>. Demo</a:t>
            </a:r>
            <a:endParaRPr>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13"/>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17" name="Google Shape;217;p13"/>
          <p:cNvSpPr txBox="1"/>
          <p:nvPr/>
        </p:nvSpPr>
        <p:spPr>
          <a:xfrm>
            <a:off x="4181094" y="3021991"/>
            <a:ext cx="4197975" cy="814017"/>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C00000"/>
              </a:buClr>
              <a:buSzPts val="4800"/>
              <a:buFont typeface="Lato"/>
              <a:buNone/>
            </a:pPr>
            <a:r>
              <a:rPr b="1" i="0" lang="en-US" sz="4800" u="none" cap="none" strike="noStrike">
                <a:solidFill>
                  <a:srgbClr val="C00000"/>
                </a:solidFill>
                <a:latin typeface="Lato"/>
                <a:ea typeface="Lato"/>
                <a:cs typeface="Lato"/>
                <a:sym typeface="Lato"/>
              </a:rPr>
              <a:t>THANK YOU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3"/>
          <p:cNvPicPr preferRelativeResize="0"/>
          <p:nvPr/>
        </p:nvPicPr>
        <p:blipFill rotWithShape="1">
          <a:blip r:embed="rId3">
            <a:alphaModFix/>
          </a:blip>
          <a:srcRect b="0" l="0" r="0" t="0"/>
          <a:stretch/>
        </p:blipFill>
        <p:spPr>
          <a:xfrm>
            <a:off x="413012" y="398419"/>
            <a:ext cx="2037225" cy="611594"/>
          </a:xfrm>
          <a:prstGeom prst="rect">
            <a:avLst/>
          </a:prstGeom>
          <a:noFill/>
          <a:ln>
            <a:noFill/>
          </a:ln>
        </p:spPr>
      </p:pic>
      <p:sp>
        <p:nvSpPr>
          <p:cNvPr id="85" name="Google Shape;85;p3"/>
          <p:cNvSpPr txBox="1"/>
          <p:nvPr/>
        </p:nvSpPr>
        <p:spPr>
          <a:xfrm>
            <a:off x="413012" y="2039224"/>
            <a:ext cx="7342500" cy="8487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C00000"/>
              </a:buClr>
              <a:buSzPts val="5400"/>
              <a:buFont typeface="Lato"/>
              <a:buNone/>
            </a:pPr>
            <a:r>
              <a:rPr b="1" lang="en-US" sz="5400">
                <a:solidFill>
                  <a:srgbClr val="C00000"/>
                </a:solidFill>
              </a:rPr>
              <a:t>QUẢN LÝ BÁN HÀNG</a:t>
            </a:r>
            <a:endParaRPr/>
          </a:p>
        </p:txBody>
      </p:sp>
      <p:sp>
        <p:nvSpPr>
          <p:cNvPr id="86" name="Google Shape;86;p3"/>
          <p:cNvSpPr txBox="1"/>
          <p:nvPr/>
        </p:nvSpPr>
        <p:spPr>
          <a:xfrm>
            <a:off x="486575" y="3020825"/>
            <a:ext cx="6530700" cy="30318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C00000"/>
              </a:buClr>
              <a:buSzPts val="2800"/>
              <a:buFont typeface="Lato"/>
              <a:buNone/>
            </a:pPr>
            <a:r>
              <a:rPr lang="en-US" sz="2800">
                <a:solidFill>
                  <a:srgbClr val="C00000"/>
                </a:solidFill>
              </a:rPr>
              <a:t>Nhóm 6.2.</a:t>
            </a:r>
            <a:endParaRPr sz="2800">
              <a:solidFill>
                <a:srgbClr val="C00000"/>
              </a:solidFill>
            </a:endParaRPr>
          </a:p>
          <a:p>
            <a:pPr indent="0" lvl="0" marL="0" marR="0" rtl="0" algn="l">
              <a:lnSpc>
                <a:spcPct val="90000"/>
              </a:lnSpc>
              <a:spcBef>
                <a:spcPts val="0"/>
              </a:spcBef>
              <a:spcAft>
                <a:spcPts val="0"/>
              </a:spcAft>
              <a:buClr>
                <a:srgbClr val="C00000"/>
              </a:buClr>
              <a:buSzPts val="2800"/>
              <a:buFont typeface="Lato"/>
              <a:buNone/>
            </a:pPr>
            <a:r>
              <a:rPr lang="en-US" sz="2800">
                <a:solidFill>
                  <a:srgbClr val="C00000"/>
                </a:solidFill>
              </a:rPr>
              <a:t>Thành viên:</a:t>
            </a:r>
            <a:endParaRPr sz="2800">
              <a:solidFill>
                <a:srgbClr val="C00000"/>
              </a:solidFill>
            </a:endParaRPr>
          </a:p>
          <a:p>
            <a:pPr indent="-381000" lvl="0" marL="457200" marR="0" rtl="0" algn="l">
              <a:lnSpc>
                <a:spcPct val="90000"/>
              </a:lnSpc>
              <a:spcBef>
                <a:spcPts val="0"/>
              </a:spcBef>
              <a:spcAft>
                <a:spcPts val="0"/>
              </a:spcAft>
              <a:buClr>
                <a:srgbClr val="C00000"/>
              </a:buClr>
              <a:buSzPts val="2400"/>
              <a:buChar char="●"/>
            </a:pPr>
            <a:r>
              <a:rPr lang="en-US" sz="2400">
                <a:solidFill>
                  <a:srgbClr val="C00000"/>
                </a:solidFill>
              </a:rPr>
              <a:t>Mai Văn Đăng - 20225699</a:t>
            </a:r>
            <a:endParaRPr sz="2400">
              <a:solidFill>
                <a:srgbClr val="C00000"/>
              </a:solidFill>
            </a:endParaRPr>
          </a:p>
          <a:p>
            <a:pPr indent="-381000" lvl="0" marL="457200" marR="0" rtl="0" algn="l">
              <a:lnSpc>
                <a:spcPct val="90000"/>
              </a:lnSpc>
              <a:spcBef>
                <a:spcPts val="0"/>
              </a:spcBef>
              <a:spcAft>
                <a:spcPts val="0"/>
              </a:spcAft>
              <a:buClr>
                <a:srgbClr val="C00000"/>
              </a:buClr>
              <a:buSzPts val="2400"/>
              <a:buChar char="●"/>
            </a:pPr>
            <a:r>
              <a:rPr lang="en-US" sz="2400">
                <a:solidFill>
                  <a:srgbClr val="C00000"/>
                </a:solidFill>
              </a:rPr>
              <a:t>Hoàng Hương Giang - 20225619</a:t>
            </a:r>
            <a:endParaRPr sz="2400">
              <a:solidFill>
                <a:srgbClr val="C00000"/>
              </a:solidFill>
            </a:endParaRPr>
          </a:p>
          <a:p>
            <a:pPr indent="-381000" lvl="0" marL="457200" marR="0" rtl="0" algn="l">
              <a:lnSpc>
                <a:spcPct val="90000"/>
              </a:lnSpc>
              <a:spcBef>
                <a:spcPts val="0"/>
              </a:spcBef>
              <a:spcAft>
                <a:spcPts val="0"/>
              </a:spcAft>
              <a:buClr>
                <a:srgbClr val="C00000"/>
              </a:buClr>
              <a:buSzPts val="2400"/>
              <a:buChar char="●"/>
            </a:pPr>
            <a:r>
              <a:rPr lang="en-US" sz="2400">
                <a:solidFill>
                  <a:srgbClr val="C00000"/>
                </a:solidFill>
              </a:rPr>
              <a:t>Nguyễn Hữu Trường Giang - 20225711</a:t>
            </a:r>
            <a:endParaRPr sz="2400">
              <a:solidFill>
                <a:srgbClr val="C00000"/>
              </a:solidFill>
            </a:endParaRPr>
          </a:p>
          <a:p>
            <a:pPr indent="-381000" lvl="0" marL="457200" marR="0" rtl="0" algn="l">
              <a:lnSpc>
                <a:spcPct val="90000"/>
              </a:lnSpc>
              <a:spcBef>
                <a:spcPts val="0"/>
              </a:spcBef>
              <a:spcAft>
                <a:spcPts val="0"/>
              </a:spcAft>
              <a:buClr>
                <a:srgbClr val="C00000"/>
              </a:buClr>
              <a:buSzPts val="2400"/>
              <a:buChar char="●"/>
            </a:pPr>
            <a:r>
              <a:rPr lang="en-US" sz="2400">
                <a:solidFill>
                  <a:srgbClr val="C00000"/>
                </a:solidFill>
              </a:rPr>
              <a:t>Bùi Thu Trang - 20225938</a:t>
            </a:r>
            <a:endParaRPr sz="2400">
              <a:solidFill>
                <a:srgbClr val="C00000"/>
              </a:solidFill>
            </a:endParaRPr>
          </a:p>
          <a:p>
            <a:pPr indent="-381000" lvl="0" marL="457200" marR="0" rtl="0" algn="l">
              <a:lnSpc>
                <a:spcPct val="90000"/>
              </a:lnSpc>
              <a:spcBef>
                <a:spcPts val="0"/>
              </a:spcBef>
              <a:spcAft>
                <a:spcPts val="0"/>
              </a:spcAft>
              <a:buClr>
                <a:srgbClr val="C00000"/>
              </a:buClr>
              <a:buSzPts val="2400"/>
              <a:buChar char="●"/>
            </a:pPr>
            <a:r>
              <a:rPr lang="en-US" sz="2400">
                <a:solidFill>
                  <a:srgbClr val="C00000"/>
                </a:solidFill>
              </a:rPr>
              <a:t>Nguyễn Thị Huyền Trang - 20225674</a:t>
            </a:r>
            <a:endParaRPr sz="2400">
              <a:solidFill>
                <a:srgbClr val="C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4"/>
          <p:cNvSpPr txBox="1"/>
          <p:nvPr>
            <p:ph idx="12" type="sldNum"/>
          </p:nvPr>
        </p:nvSpPr>
        <p:spPr>
          <a:xfrm>
            <a:off x="6867383" y="6572126"/>
            <a:ext cx="2057400" cy="365125"/>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2" name="Google Shape;92;p4"/>
          <p:cNvSpPr txBox="1"/>
          <p:nvPr>
            <p:ph type="title"/>
          </p:nvPr>
        </p:nvSpPr>
        <p:spPr>
          <a:xfrm>
            <a:off x="235077" y="78613"/>
            <a:ext cx="8673846" cy="451739"/>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NỘI DUNG</a:t>
            </a:r>
            <a:endParaRPr>
              <a:latin typeface="Arial"/>
              <a:ea typeface="Arial"/>
              <a:cs typeface="Arial"/>
              <a:sym typeface="Arial"/>
            </a:endParaRPr>
          </a:p>
        </p:txBody>
      </p:sp>
      <p:sp>
        <p:nvSpPr>
          <p:cNvPr id="93" name="Google Shape;93;p4"/>
          <p:cNvSpPr txBox="1"/>
          <p:nvPr>
            <p:ph idx="1" type="body"/>
          </p:nvPr>
        </p:nvSpPr>
        <p:spPr>
          <a:xfrm>
            <a:off x="235075" y="1180225"/>
            <a:ext cx="8674200" cy="4964400"/>
          </a:xfrm>
          <a:prstGeom prst="rect">
            <a:avLst/>
          </a:prstGeom>
          <a:noFill/>
          <a:ln>
            <a:noFill/>
          </a:ln>
        </p:spPr>
        <p:txBody>
          <a:bodyPr anchorCtr="0" anchor="t" bIns="45700" lIns="91425" spcFirstLastPara="1" rIns="91425" wrap="square" tIns="45700">
            <a:noAutofit/>
          </a:bodyPr>
          <a:lstStyle/>
          <a:p>
            <a:pPr indent="-406400" lvl="0" marL="457200" rtl="0" algn="l">
              <a:lnSpc>
                <a:spcPct val="150000"/>
              </a:lnSpc>
              <a:spcBef>
                <a:spcPts val="0"/>
              </a:spcBef>
              <a:spcAft>
                <a:spcPts val="0"/>
              </a:spcAft>
              <a:buSzPts val="2800"/>
              <a:buAutoNum type="arabicPeriod"/>
            </a:pPr>
            <a:r>
              <a:rPr b="1" lang="en-US">
                <a:latin typeface="Arial"/>
                <a:ea typeface="Arial"/>
                <a:cs typeface="Arial"/>
                <a:sym typeface="Arial"/>
              </a:rPr>
              <a:t>Mô tả bài toán</a:t>
            </a:r>
            <a:endParaRPr b="1">
              <a:latin typeface="Arial"/>
              <a:ea typeface="Arial"/>
              <a:cs typeface="Arial"/>
              <a:sym typeface="Arial"/>
            </a:endParaRPr>
          </a:p>
          <a:p>
            <a:pPr indent="-406400" lvl="0" marL="457200" rtl="0" algn="l">
              <a:lnSpc>
                <a:spcPct val="150000"/>
              </a:lnSpc>
              <a:spcBef>
                <a:spcPts val="0"/>
              </a:spcBef>
              <a:spcAft>
                <a:spcPts val="0"/>
              </a:spcAft>
              <a:buSzPts val="2800"/>
              <a:buAutoNum type="arabicPeriod"/>
            </a:pPr>
            <a:r>
              <a:rPr b="1" lang="en-US">
                <a:latin typeface="Arial"/>
                <a:ea typeface="Arial"/>
                <a:cs typeface="Arial"/>
                <a:sym typeface="Arial"/>
              </a:rPr>
              <a:t>Xây dựng mô hình lớp</a:t>
            </a:r>
            <a:endParaRPr b="1">
              <a:latin typeface="Arial"/>
              <a:ea typeface="Arial"/>
              <a:cs typeface="Arial"/>
              <a:sym typeface="Arial"/>
            </a:endParaRPr>
          </a:p>
          <a:p>
            <a:pPr indent="-406400" lvl="0" marL="457200" rtl="0" algn="l">
              <a:lnSpc>
                <a:spcPct val="150000"/>
              </a:lnSpc>
              <a:spcBef>
                <a:spcPts val="0"/>
              </a:spcBef>
              <a:spcAft>
                <a:spcPts val="0"/>
              </a:spcAft>
              <a:buSzPts val="2800"/>
              <a:buAutoNum type="arabicPeriod"/>
            </a:pPr>
            <a:r>
              <a:rPr b="1" lang="en-US">
                <a:latin typeface="Arial"/>
                <a:ea typeface="Arial"/>
                <a:cs typeface="Arial"/>
                <a:sym typeface="Arial"/>
              </a:rPr>
              <a:t>Thiết kế cơ sở dữ liệu</a:t>
            </a:r>
            <a:endParaRPr b="1">
              <a:latin typeface="Arial"/>
              <a:ea typeface="Arial"/>
              <a:cs typeface="Arial"/>
              <a:sym typeface="Arial"/>
            </a:endParaRPr>
          </a:p>
          <a:p>
            <a:pPr indent="-406400" lvl="0" marL="457200" rtl="0" algn="l">
              <a:lnSpc>
                <a:spcPct val="150000"/>
              </a:lnSpc>
              <a:spcBef>
                <a:spcPts val="0"/>
              </a:spcBef>
              <a:spcAft>
                <a:spcPts val="0"/>
              </a:spcAft>
              <a:buSzPts val="2800"/>
              <a:buAutoNum type="arabicPeriod"/>
            </a:pPr>
            <a:r>
              <a:rPr b="1" lang="en-US">
                <a:latin typeface="Arial"/>
                <a:ea typeface="Arial"/>
                <a:cs typeface="Arial"/>
                <a:sym typeface="Arial"/>
              </a:rPr>
              <a:t>Các tính chất OOP</a:t>
            </a:r>
            <a:endParaRPr b="1">
              <a:latin typeface="Arial"/>
              <a:ea typeface="Arial"/>
              <a:cs typeface="Arial"/>
              <a:sym typeface="Arial"/>
            </a:endParaRPr>
          </a:p>
          <a:p>
            <a:pPr indent="-406400" lvl="0" marL="457200" rtl="0" algn="l">
              <a:lnSpc>
                <a:spcPct val="150000"/>
              </a:lnSpc>
              <a:spcBef>
                <a:spcPts val="0"/>
              </a:spcBef>
              <a:spcAft>
                <a:spcPts val="0"/>
              </a:spcAft>
              <a:buSzPts val="2800"/>
              <a:buAutoNum type="arabicPeriod"/>
            </a:pPr>
            <a:r>
              <a:rPr b="1" lang="en-US">
                <a:latin typeface="Arial"/>
                <a:ea typeface="Arial"/>
                <a:cs typeface="Arial"/>
                <a:sym typeface="Arial"/>
              </a:rPr>
              <a:t>Công nghệ sử dụng</a:t>
            </a:r>
            <a:endParaRPr b="1">
              <a:latin typeface="Arial"/>
              <a:ea typeface="Arial"/>
              <a:cs typeface="Arial"/>
              <a:sym typeface="Arial"/>
            </a:endParaRPr>
          </a:p>
          <a:p>
            <a:pPr indent="-406400" lvl="0" marL="457200" rtl="0" algn="l">
              <a:lnSpc>
                <a:spcPct val="150000"/>
              </a:lnSpc>
              <a:spcBef>
                <a:spcPts val="0"/>
              </a:spcBef>
              <a:spcAft>
                <a:spcPts val="0"/>
              </a:spcAft>
              <a:buSzPts val="2800"/>
              <a:buFont typeface="Arial"/>
              <a:buAutoNum type="arabicPeriod"/>
            </a:pPr>
            <a:r>
              <a:rPr b="1" lang="en-US">
                <a:latin typeface="Arial"/>
                <a:ea typeface="Arial"/>
                <a:cs typeface="Arial"/>
                <a:sym typeface="Arial"/>
              </a:rPr>
              <a:t>Demo</a:t>
            </a:r>
            <a:endParaRPr b="1">
              <a:latin typeface="Arial"/>
              <a:ea typeface="Arial"/>
              <a:cs typeface="Arial"/>
              <a:sym typeface="Arial"/>
            </a:endParaRPr>
          </a:p>
          <a:p>
            <a:pPr indent="0" lvl="0" marL="0" rtl="0" algn="l">
              <a:lnSpc>
                <a:spcPct val="90000"/>
              </a:lnSpc>
              <a:spcBef>
                <a:spcPts val="0"/>
              </a:spcBef>
              <a:spcAft>
                <a:spcPts val="0"/>
              </a:spcAft>
              <a:buNone/>
            </a:pPr>
            <a:r>
              <a:t/>
            </a:r>
            <a:endParaRPr>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g321a8048af7_1_0"/>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9" name="Google Shape;99;g321a8048af7_1_0"/>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406400" lvl="0" marL="457200" rtl="0" algn="l">
              <a:lnSpc>
                <a:spcPct val="90000"/>
              </a:lnSpc>
              <a:spcBef>
                <a:spcPts val="0"/>
              </a:spcBef>
              <a:spcAft>
                <a:spcPts val="0"/>
              </a:spcAft>
              <a:buSzPts val="2800"/>
              <a:buFont typeface="Arial"/>
              <a:buAutoNum type="arabicPeriod"/>
            </a:pPr>
            <a:r>
              <a:rPr lang="en-US">
                <a:latin typeface="Arial"/>
                <a:ea typeface="Arial"/>
                <a:cs typeface="Arial"/>
                <a:sym typeface="Arial"/>
              </a:rPr>
              <a:t>Mô tả bài toán</a:t>
            </a:r>
            <a:endParaRPr>
              <a:latin typeface="Arial"/>
              <a:ea typeface="Arial"/>
              <a:cs typeface="Arial"/>
              <a:sym typeface="Arial"/>
            </a:endParaRPr>
          </a:p>
        </p:txBody>
      </p:sp>
      <p:sp>
        <p:nvSpPr>
          <p:cNvPr id="100" name="Google Shape;100;g321a8048af7_1_0"/>
          <p:cNvSpPr txBox="1"/>
          <p:nvPr>
            <p:ph idx="1" type="body"/>
          </p:nvPr>
        </p:nvSpPr>
        <p:spPr>
          <a:xfrm>
            <a:off x="152575" y="951103"/>
            <a:ext cx="8838900" cy="135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2300">
                <a:latin typeface="Arial"/>
                <a:ea typeface="Arial"/>
                <a:cs typeface="Arial"/>
                <a:sym typeface="Arial"/>
              </a:rPr>
              <a:t>Xây dựng một hệ thống quản lý thông tin bán hàng cơ bản, bao gồm các chức năng như: quản lý sản phẩm, quản lý đơn hàng, nhà cung cấp, nhân viên, khách hàng, thống kê và báo cáo…</a:t>
            </a:r>
            <a:endParaRPr sz="2300">
              <a:latin typeface="Arial"/>
              <a:ea typeface="Arial"/>
              <a:cs typeface="Arial"/>
              <a:sym typeface="Arial"/>
            </a:endParaRPr>
          </a:p>
          <a:p>
            <a:pPr indent="0" lvl="0" marL="457200" rtl="0" algn="l">
              <a:lnSpc>
                <a:spcPct val="115000"/>
              </a:lnSpc>
              <a:spcBef>
                <a:spcPts val="1200"/>
              </a:spcBef>
              <a:spcAft>
                <a:spcPts val="0"/>
              </a:spcAft>
              <a:buNone/>
            </a:pPr>
            <a:r>
              <a:t/>
            </a:r>
            <a:endParaRPr sz="1500">
              <a:latin typeface="Arial"/>
              <a:ea typeface="Arial"/>
              <a:cs typeface="Arial"/>
              <a:sym typeface="Arial"/>
            </a:endParaRPr>
          </a:p>
          <a:p>
            <a:pPr indent="0" lvl="0" marL="457200" rtl="0" algn="l">
              <a:lnSpc>
                <a:spcPct val="115000"/>
              </a:lnSpc>
              <a:spcBef>
                <a:spcPts val="1200"/>
              </a:spcBef>
              <a:spcAft>
                <a:spcPts val="0"/>
              </a:spcAft>
              <a:buNone/>
            </a:pPr>
            <a:r>
              <a:t/>
            </a:r>
            <a:endParaRPr sz="1100">
              <a:latin typeface="Arial"/>
              <a:ea typeface="Arial"/>
              <a:cs typeface="Arial"/>
              <a:sym typeface="Arial"/>
            </a:endParaRPr>
          </a:p>
          <a:p>
            <a:pPr indent="-50800" lvl="0" marL="228600" rtl="0" algn="l">
              <a:lnSpc>
                <a:spcPct val="90000"/>
              </a:lnSpc>
              <a:spcBef>
                <a:spcPts val="1200"/>
              </a:spcBef>
              <a:spcAft>
                <a:spcPts val="0"/>
              </a:spcAft>
              <a:buClr>
                <a:schemeClr val="dk1"/>
              </a:buClr>
              <a:buSzPts val="2800"/>
              <a:buNone/>
            </a:pPr>
            <a:r>
              <a:t/>
            </a:r>
            <a:endParaRPr/>
          </a:p>
        </p:txBody>
      </p:sp>
      <p:sp>
        <p:nvSpPr>
          <p:cNvPr id="101" name="Google Shape;101;g321a8048af7_1_0"/>
          <p:cNvSpPr txBox="1"/>
          <p:nvPr/>
        </p:nvSpPr>
        <p:spPr>
          <a:xfrm>
            <a:off x="317125" y="2934575"/>
            <a:ext cx="8341800" cy="339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US" sz="1800">
                <a:solidFill>
                  <a:schemeClr val="dk1"/>
                </a:solidFill>
              </a:rPr>
              <a:t>1.1. Quản lý sản phẩm: </a:t>
            </a:r>
            <a:endParaRPr b="1"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rPr>
              <a:t>Cho phép thêm, sửa, xóa và tìm kiếm thông tin sản phẩm dễ dàng</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rPr>
              <a:t>Phân loại sản phẩm theo danh mục </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rPr>
              <a:t>Theo dõi số lượng sản phẩm còn lại</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rPr>
              <a:t>Hiển thị chi tiết thông tin sản phẩm</a:t>
            </a:r>
            <a:endParaRPr sz="180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US" sz="1800">
                <a:solidFill>
                  <a:schemeClr val="dk1"/>
                </a:solidFill>
              </a:rPr>
              <a:t>1.2. Quản lý khách hàng</a:t>
            </a:r>
            <a:endParaRPr b="1"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rPr>
              <a:t>Thêm mới, chỉnh sửa hoặc xóa thông tin khách hàng khi cần</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rPr>
              <a:t>Theo dõi lịch sử mua hàng của khách</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rPr>
              <a:t>Tính toán giá trị mua hàng tích lũy hoặc số nợ của khách hàng</a:t>
            </a:r>
            <a:endParaRPr sz="1800">
              <a:solidFill>
                <a:schemeClr val="dk1"/>
              </a:solidFill>
            </a:endParaRPr>
          </a:p>
          <a:p>
            <a:pPr indent="-342900" lvl="0" marL="457200" rtl="0" algn="l">
              <a:lnSpc>
                <a:spcPct val="115000"/>
              </a:lnSpc>
              <a:spcBef>
                <a:spcPts val="0"/>
              </a:spcBef>
              <a:spcAft>
                <a:spcPts val="0"/>
              </a:spcAft>
              <a:buClr>
                <a:schemeClr val="dk1"/>
              </a:buClr>
              <a:buSzPts val="1800"/>
              <a:buChar char="●"/>
            </a:pPr>
            <a:r>
              <a:rPr lang="en-US" sz="1800">
                <a:solidFill>
                  <a:schemeClr val="dk1"/>
                </a:solidFill>
              </a:rPr>
              <a:t>Phân loại khách hàng theo nhóm </a:t>
            </a:r>
            <a:endParaRPr sz="1800">
              <a:solidFill>
                <a:schemeClr val="dk1"/>
              </a:solidFill>
            </a:endParaRPr>
          </a:p>
        </p:txBody>
      </p:sp>
      <p:sp>
        <p:nvSpPr>
          <p:cNvPr id="102" name="Google Shape;102;g321a8048af7_1_0"/>
          <p:cNvSpPr txBox="1"/>
          <p:nvPr/>
        </p:nvSpPr>
        <p:spPr>
          <a:xfrm>
            <a:off x="581400" y="2394325"/>
            <a:ext cx="3821400" cy="45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300"/>
              <a:t>C</a:t>
            </a:r>
            <a:r>
              <a:rPr b="1" lang="en-US" sz="2300"/>
              <a:t>ác chức năng chính: </a:t>
            </a:r>
            <a:endParaRPr b="1" sz="23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321a8048af7_1_6"/>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08" name="Google Shape;108;g321a8048af7_1_6"/>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406400" lvl="0" marL="457200" rtl="0" algn="l">
              <a:spcBef>
                <a:spcPts val="0"/>
              </a:spcBef>
              <a:spcAft>
                <a:spcPts val="0"/>
              </a:spcAft>
              <a:buSzPts val="2800"/>
              <a:buFont typeface="Arial"/>
              <a:buAutoNum type="arabicPeriod"/>
            </a:pPr>
            <a:r>
              <a:rPr lang="en-US">
                <a:latin typeface="Arial"/>
                <a:ea typeface="Arial"/>
                <a:cs typeface="Arial"/>
                <a:sym typeface="Arial"/>
              </a:rPr>
              <a:t>Mô tả bài toán</a:t>
            </a:r>
            <a:endParaRPr>
              <a:latin typeface="Arial"/>
              <a:ea typeface="Arial"/>
              <a:cs typeface="Arial"/>
              <a:sym typeface="Arial"/>
            </a:endParaRPr>
          </a:p>
        </p:txBody>
      </p:sp>
      <p:sp>
        <p:nvSpPr>
          <p:cNvPr id="109" name="Google Shape;109;g321a8048af7_1_6"/>
          <p:cNvSpPr txBox="1"/>
          <p:nvPr>
            <p:ph idx="1" type="body"/>
          </p:nvPr>
        </p:nvSpPr>
        <p:spPr>
          <a:xfrm>
            <a:off x="234925" y="1377725"/>
            <a:ext cx="8674200" cy="48480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US" sz="1800">
                <a:latin typeface="Arial"/>
                <a:ea typeface="Arial"/>
                <a:cs typeface="Arial"/>
                <a:sym typeface="Arial"/>
              </a:rPr>
              <a:t>1.3. Quản lý đơn hàng</a:t>
            </a:r>
            <a:endParaRPr b="1" sz="1800">
              <a:latin typeface="Arial"/>
              <a:ea typeface="Arial"/>
              <a:cs typeface="Arial"/>
              <a:sym typeface="Arial"/>
            </a:endParaRPr>
          </a:p>
          <a:p>
            <a:pPr indent="-342900" lvl="0" marL="457200" rtl="0" algn="l">
              <a:lnSpc>
                <a:spcPct val="115000"/>
              </a:lnSpc>
              <a:spcBef>
                <a:spcPts val="0"/>
              </a:spcBef>
              <a:spcAft>
                <a:spcPts val="0"/>
              </a:spcAft>
              <a:buSzPts val="1800"/>
              <a:buChar char="●"/>
            </a:pPr>
            <a:r>
              <a:rPr lang="en-US" sz="1800">
                <a:latin typeface="Arial"/>
                <a:ea typeface="Arial"/>
                <a:cs typeface="Arial"/>
                <a:sym typeface="Arial"/>
              </a:rPr>
              <a:t>Tạo mới, chỉnh sửa hoặc xóa đơn hàng.</a:t>
            </a:r>
            <a:endParaRPr sz="1800">
              <a:latin typeface="Arial"/>
              <a:ea typeface="Arial"/>
              <a:cs typeface="Arial"/>
              <a:sym typeface="Arial"/>
            </a:endParaRPr>
          </a:p>
          <a:p>
            <a:pPr indent="-342900" lvl="0" marL="457200" rtl="0" algn="l">
              <a:lnSpc>
                <a:spcPct val="115000"/>
              </a:lnSpc>
              <a:spcBef>
                <a:spcPts val="0"/>
              </a:spcBef>
              <a:spcAft>
                <a:spcPts val="0"/>
              </a:spcAft>
              <a:buSzPts val="1800"/>
              <a:buChar char="●"/>
            </a:pPr>
            <a:r>
              <a:rPr lang="en-US" sz="1800">
                <a:latin typeface="Arial"/>
                <a:ea typeface="Arial"/>
                <a:cs typeface="Arial"/>
                <a:sym typeface="Arial"/>
              </a:rPr>
              <a:t>Dễ dàng tìm kiếm và hiển thị thông tin chi tiết của từng đơn hàng.</a:t>
            </a:r>
            <a:endParaRPr sz="1800">
              <a:latin typeface="Arial"/>
              <a:ea typeface="Arial"/>
              <a:cs typeface="Arial"/>
              <a:sym typeface="Arial"/>
            </a:endParaRPr>
          </a:p>
          <a:p>
            <a:pPr indent="-342900" lvl="0" marL="457200" rtl="0" algn="l">
              <a:lnSpc>
                <a:spcPct val="115000"/>
              </a:lnSpc>
              <a:spcBef>
                <a:spcPts val="0"/>
              </a:spcBef>
              <a:spcAft>
                <a:spcPts val="0"/>
              </a:spcAft>
              <a:buSzPts val="1800"/>
              <a:buChar char="●"/>
            </a:pPr>
            <a:r>
              <a:rPr lang="en-US" sz="1800">
                <a:latin typeface="Arial"/>
                <a:ea typeface="Arial"/>
                <a:cs typeface="Arial"/>
                <a:sym typeface="Arial"/>
              </a:rPr>
              <a:t>Cập nhật trạng thái đơn hàng, ví dụ: chờ xác nhận, đang giao, đã hoàn thành.</a:t>
            </a:r>
            <a:endParaRPr sz="18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b="1" lang="en-US" sz="1800">
                <a:latin typeface="Arial"/>
                <a:ea typeface="Arial"/>
                <a:cs typeface="Arial"/>
                <a:sym typeface="Arial"/>
              </a:rPr>
              <a:t>1.4. Quản lý nhà cung cấp</a:t>
            </a:r>
            <a:endParaRPr b="1" sz="1800">
              <a:latin typeface="Arial"/>
              <a:ea typeface="Arial"/>
              <a:cs typeface="Arial"/>
              <a:sym typeface="Arial"/>
            </a:endParaRPr>
          </a:p>
          <a:p>
            <a:pPr indent="-342900" lvl="0" marL="457200" rtl="0" algn="l">
              <a:lnSpc>
                <a:spcPct val="115000"/>
              </a:lnSpc>
              <a:spcBef>
                <a:spcPts val="0"/>
              </a:spcBef>
              <a:spcAft>
                <a:spcPts val="0"/>
              </a:spcAft>
              <a:buSzPts val="1800"/>
              <a:buChar char="●"/>
            </a:pPr>
            <a:r>
              <a:rPr lang="en-US" sz="1800">
                <a:latin typeface="Arial"/>
                <a:ea typeface="Arial"/>
                <a:cs typeface="Arial"/>
                <a:sym typeface="Arial"/>
              </a:rPr>
              <a:t>Thêm, sửa, xóa và tìm kiếm thông tin nhà cung cấp.</a:t>
            </a:r>
            <a:endParaRPr sz="1800">
              <a:latin typeface="Arial"/>
              <a:ea typeface="Arial"/>
              <a:cs typeface="Arial"/>
              <a:sym typeface="Arial"/>
            </a:endParaRPr>
          </a:p>
          <a:p>
            <a:pPr indent="-342900" lvl="0" marL="457200" rtl="0" algn="l">
              <a:lnSpc>
                <a:spcPct val="115000"/>
              </a:lnSpc>
              <a:spcBef>
                <a:spcPts val="0"/>
              </a:spcBef>
              <a:spcAft>
                <a:spcPts val="0"/>
              </a:spcAft>
              <a:buSzPts val="1800"/>
              <a:buChar char="●"/>
            </a:pPr>
            <a:r>
              <a:rPr lang="en-US" sz="1800">
                <a:latin typeface="Arial"/>
                <a:ea typeface="Arial"/>
                <a:cs typeface="Arial"/>
                <a:sym typeface="Arial"/>
              </a:rPr>
              <a:t>Theo dõi sản phẩm mà từng nhà cung cấp đã cung cấp, giúp quản lý nguồn hàng tốt hơn.</a:t>
            </a:r>
            <a:endParaRPr sz="18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b="1" lang="en-US" sz="1800">
                <a:latin typeface="Arial"/>
                <a:ea typeface="Arial"/>
                <a:cs typeface="Arial"/>
                <a:sym typeface="Arial"/>
              </a:rPr>
              <a:t>1.5. Quản lý nhân viên</a:t>
            </a:r>
            <a:endParaRPr b="1" sz="1800">
              <a:latin typeface="Arial"/>
              <a:ea typeface="Arial"/>
              <a:cs typeface="Arial"/>
              <a:sym typeface="Arial"/>
            </a:endParaRPr>
          </a:p>
          <a:p>
            <a:pPr indent="-342900" lvl="0" marL="457200" rtl="0" algn="l">
              <a:lnSpc>
                <a:spcPct val="115000"/>
              </a:lnSpc>
              <a:spcBef>
                <a:spcPts val="0"/>
              </a:spcBef>
              <a:spcAft>
                <a:spcPts val="0"/>
              </a:spcAft>
              <a:buSzPts val="1800"/>
              <a:buChar char="●"/>
            </a:pPr>
            <a:r>
              <a:rPr lang="en-US" sz="1800">
                <a:latin typeface="Arial"/>
                <a:ea typeface="Arial"/>
                <a:cs typeface="Arial"/>
                <a:sym typeface="Arial"/>
              </a:rPr>
              <a:t>Quản lý thông tin nhân viên, bao gồm việc thêm, sửa hoặc xóa dữ liệu.</a:t>
            </a:r>
            <a:endParaRPr sz="1800">
              <a:latin typeface="Arial"/>
              <a:ea typeface="Arial"/>
              <a:cs typeface="Arial"/>
              <a:sym typeface="Arial"/>
            </a:endParaRPr>
          </a:p>
          <a:p>
            <a:pPr indent="-342900" lvl="0" marL="457200" rtl="0" algn="l">
              <a:lnSpc>
                <a:spcPct val="115000"/>
              </a:lnSpc>
              <a:spcBef>
                <a:spcPts val="0"/>
              </a:spcBef>
              <a:spcAft>
                <a:spcPts val="0"/>
              </a:spcAft>
              <a:buSzPts val="1800"/>
              <a:buChar char="●"/>
            </a:pPr>
            <a:r>
              <a:rPr lang="en-US" sz="1800">
                <a:latin typeface="Arial"/>
                <a:ea typeface="Arial"/>
                <a:cs typeface="Arial"/>
                <a:sym typeface="Arial"/>
              </a:rPr>
              <a:t>Tìm kiếm thông tin nhân viên nhanh chóng.</a:t>
            </a:r>
            <a:endParaRPr sz="1800">
              <a:latin typeface="Arial"/>
              <a:ea typeface="Arial"/>
              <a:cs typeface="Arial"/>
              <a:sym typeface="Arial"/>
            </a:endParaRPr>
          </a:p>
          <a:p>
            <a:pPr indent="-342900" lvl="0" marL="457200" rtl="0" algn="l">
              <a:lnSpc>
                <a:spcPct val="115000"/>
              </a:lnSpc>
              <a:spcBef>
                <a:spcPts val="0"/>
              </a:spcBef>
              <a:spcAft>
                <a:spcPts val="0"/>
              </a:spcAft>
              <a:buSzPts val="1800"/>
              <a:buChar char="●"/>
            </a:pPr>
            <a:r>
              <a:rPr lang="en-US" sz="1800">
                <a:latin typeface="Arial"/>
                <a:ea typeface="Arial"/>
                <a:cs typeface="Arial"/>
                <a:sym typeface="Arial"/>
              </a:rPr>
              <a:t>Theo dõi các đơn hàng mà nhân viên xử lý</a:t>
            </a:r>
            <a:endParaRPr sz="1800">
              <a:latin typeface="Arial"/>
              <a:ea typeface="Arial"/>
              <a:cs typeface="Arial"/>
              <a:sym typeface="Arial"/>
            </a:endParaRPr>
          </a:p>
          <a:p>
            <a:pPr indent="0" lvl="0" marL="0" rtl="0" algn="l">
              <a:lnSpc>
                <a:spcPct val="115000"/>
              </a:lnSpc>
              <a:spcBef>
                <a:spcPts val="0"/>
              </a:spcBef>
              <a:spcAft>
                <a:spcPts val="0"/>
              </a:spcAft>
              <a:buNone/>
            </a:pPr>
            <a:r>
              <a:rPr b="1" lang="en-US" sz="1800">
                <a:latin typeface="Arial"/>
                <a:ea typeface="Arial"/>
                <a:cs typeface="Arial"/>
                <a:sym typeface="Arial"/>
              </a:rPr>
              <a:t>1.6. Thống kê và báo cáo</a:t>
            </a:r>
            <a:endParaRPr b="1"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US" sz="1800">
                <a:latin typeface="Arial"/>
                <a:ea typeface="Arial"/>
                <a:cs typeface="Arial"/>
                <a:sym typeface="Arial"/>
              </a:rPr>
              <a:t>Thống kê doanh thu, số lượng sản phẩm bán ra, số lượng khách hàng theo các tiêu chí,...</a:t>
            </a:r>
            <a:endParaRPr sz="1800">
              <a:latin typeface="Arial"/>
              <a:ea typeface="Arial"/>
              <a:cs typeface="Arial"/>
              <a:sym typeface="Arial"/>
            </a:endParaRPr>
          </a:p>
          <a:p>
            <a:pPr indent="-50800" lvl="0" marL="228600" rtl="0" algn="l">
              <a:lnSpc>
                <a:spcPct val="90000"/>
              </a:lnSpc>
              <a:spcBef>
                <a:spcPts val="0"/>
              </a:spcBef>
              <a:spcAft>
                <a:spcPts val="0"/>
              </a:spcAft>
              <a:buClr>
                <a:schemeClr val="dk1"/>
              </a:buClr>
              <a:buSzPts val="2800"/>
              <a:buNone/>
            </a:pPr>
            <a:r>
              <a:t/>
            </a:r>
            <a:endParaRPr sz="1800"/>
          </a:p>
        </p:txBody>
      </p:sp>
      <p:sp>
        <p:nvSpPr>
          <p:cNvPr id="110" name="Google Shape;110;g321a8048af7_1_6"/>
          <p:cNvSpPr txBox="1"/>
          <p:nvPr/>
        </p:nvSpPr>
        <p:spPr>
          <a:xfrm>
            <a:off x="393475" y="833450"/>
            <a:ext cx="3821400" cy="45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300"/>
              <a:t>Các chức năng chính: </a:t>
            </a:r>
            <a:endParaRPr b="1" sz="23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321a8048af7_0_0"/>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16" name="Google Shape;116;g321a8048af7_0_0"/>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2. Xây dựng mô hình lớp</a:t>
            </a:r>
            <a:endParaRPr>
              <a:latin typeface="Arial"/>
              <a:ea typeface="Arial"/>
              <a:cs typeface="Arial"/>
              <a:sym typeface="Arial"/>
            </a:endParaRPr>
          </a:p>
        </p:txBody>
      </p:sp>
      <p:sp>
        <p:nvSpPr>
          <p:cNvPr id="117" name="Google Shape;117;g321a8048af7_0_0"/>
          <p:cNvSpPr txBox="1"/>
          <p:nvPr>
            <p:ph idx="1" type="body"/>
          </p:nvPr>
        </p:nvSpPr>
        <p:spPr>
          <a:xfrm>
            <a:off x="235077" y="841247"/>
            <a:ext cx="8674200" cy="5303400"/>
          </a:xfrm>
          <a:prstGeom prst="rect">
            <a:avLst/>
          </a:prstGeom>
          <a:noFill/>
          <a:ln>
            <a:noFill/>
          </a:ln>
        </p:spPr>
        <p:txBody>
          <a:bodyPr anchorCtr="0" anchor="t" bIns="45700" lIns="91425" spcFirstLastPara="1" rIns="91425" wrap="square" tIns="45700">
            <a:noAutofit/>
          </a:bodyPr>
          <a:lstStyle/>
          <a:p>
            <a:pPr indent="0" lvl="0" marL="177800" rtl="0" algn="l">
              <a:lnSpc>
                <a:spcPct val="115000"/>
              </a:lnSpc>
              <a:spcBef>
                <a:spcPts val="0"/>
              </a:spcBef>
              <a:spcAft>
                <a:spcPts val="0"/>
              </a:spcAft>
              <a:buClr>
                <a:schemeClr val="dk1"/>
              </a:buClr>
              <a:buSzPts val="2800"/>
              <a:buNone/>
            </a:pPr>
            <a:r>
              <a:rPr b="1" lang="en-US" sz="2300">
                <a:latin typeface="Arial"/>
                <a:ea typeface="Arial"/>
                <a:cs typeface="Arial"/>
                <a:sym typeface="Arial"/>
              </a:rPr>
              <a:t> Các lớp chính</a:t>
            </a:r>
            <a:endParaRPr b="1" sz="23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b="1" lang="en-US" sz="1800">
                <a:latin typeface="Arial"/>
                <a:ea typeface="Arial"/>
                <a:cs typeface="Arial"/>
                <a:sym typeface="Arial"/>
              </a:rPr>
              <a:t>Sản phẩm:</a:t>
            </a:r>
            <a:endParaRPr b="1" sz="1800">
              <a:latin typeface="Arial"/>
              <a:ea typeface="Arial"/>
              <a:cs typeface="Arial"/>
              <a:sym typeface="Arial"/>
            </a:endParaRPr>
          </a:p>
          <a:p>
            <a:pPr indent="0" lvl="0" marL="177800" rtl="0" algn="l">
              <a:lnSpc>
                <a:spcPct val="115000"/>
              </a:lnSpc>
              <a:spcBef>
                <a:spcPts val="0"/>
              </a:spcBef>
              <a:spcAft>
                <a:spcPts val="0"/>
              </a:spcAft>
              <a:buClr>
                <a:schemeClr val="dk1"/>
              </a:buClr>
              <a:buSzPts val="2800"/>
              <a:buNone/>
            </a:pPr>
            <a:r>
              <a:rPr lang="en-US" sz="1800">
                <a:latin typeface="Arial"/>
                <a:ea typeface="Arial"/>
                <a:cs typeface="Arial"/>
                <a:sym typeface="Arial"/>
              </a:rPr>
              <a:t>Thuộc tính: mã sản phẩm, tên sản phẩm, giá gốc, giá bán, số lượng tồn kho, nhà cung cấp, danh mục, mô tả, ảnh</a:t>
            </a: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b="1" lang="en-US" sz="1800">
                <a:latin typeface="Arial"/>
                <a:ea typeface="Arial"/>
                <a:cs typeface="Arial"/>
                <a:sym typeface="Arial"/>
              </a:rPr>
              <a:t>Khách hàng:</a:t>
            </a:r>
            <a:endParaRPr b="1" sz="1800">
              <a:latin typeface="Arial"/>
              <a:ea typeface="Arial"/>
              <a:cs typeface="Arial"/>
              <a:sym typeface="Arial"/>
            </a:endParaRPr>
          </a:p>
          <a:p>
            <a:pPr indent="0" lvl="0" marL="177800" rtl="0" algn="l">
              <a:lnSpc>
                <a:spcPct val="115000"/>
              </a:lnSpc>
              <a:spcBef>
                <a:spcPts val="0"/>
              </a:spcBef>
              <a:spcAft>
                <a:spcPts val="0"/>
              </a:spcAft>
              <a:buClr>
                <a:schemeClr val="dk1"/>
              </a:buClr>
              <a:buSzPts val="2800"/>
              <a:buNone/>
            </a:pPr>
            <a:r>
              <a:rPr lang="en-US" sz="1800">
                <a:latin typeface="Arial"/>
                <a:ea typeface="Arial"/>
                <a:cs typeface="Arial"/>
                <a:sym typeface="Arial"/>
              </a:rPr>
              <a:t>Thuộc tính: mã khách hàng, tên khách hàng, địa chỉ, số điện thoại, email, số tiền đã mua, số tiền nợ, loại khách hàng</a:t>
            </a: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b="1" lang="en-US" sz="1800">
                <a:latin typeface="Arial"/>
                <a:ea typeface="Arial"/>
                <a:cs typeface="Arial"/>
                <a:sym typeface="Arial"/>
              </a:rPr>
              <a:t>Đơn hàng:</a:t>
            </a:r>
            <a:endParaRPr b="1" sz="1800">
              <a:latin typeface="Arial"/>
              <a:ea typeface="Arial"/>
              <a:cs typeface="Arial"/>
              <a:sym typeface="Arial"/>
            </a:endParaRPr>
          </a:p>
          <a:p>
            <a:pPr indent="0" lvl="0" marL="177800" rtl="0" algn="l">
              <a:lnSpc>
                <a:spcPct val="115000"/>
              </a:lnSpc>
              <a:spcBef>
                <a:spcPts val="0"/>
              </a:spcBef>
              <a:spcAft>
                <a:spcPts val="0"/>
              </a:spcAft>
              <a:buClr>
                <a:schemeClr val="dk1"/>
              </a:buClr>
              <a:buSzPts val="2800"/>
              <a:buNone/>
            </a:pPr>
            <a:r>
              <a:rPr lang="en-US" sz="1800">
                <a:latin typeface="Arial"/>
                <a:ea typeface="Arial"/>
                <a:cs typeface="Arial"/>
                <a:sym typeface="Arial"/>
              </a:rPr>
              <a:t>Thuộc tính: mã đơn hàng, khách hàng, sản phẩm thuộc đơn hàng, số lượng sản phẩm, số tiền, phương thức thanh toán, trạng thái thanh toán, trạng thái đơn hàng</a:t>
            </a: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b="1" lang="en-US" sz="1800">
                <a:latin typeface="Arial"/>
                <a:ea typeface="Arial"/>
                <a:cs typeface="Arial"/>
                <a:sym typeface="Arial"/>
              </a:rPr>
              <a:t>Nhà cung cấp:</a:t>
            </a:r>
            <a:endParaRPr b="1" sz="1800">
              <a:latin typeface="Arial"/>
              <a:ea typeface="Arial"/>
              <a:cs typeface="Arial"/>
              <a:sym typeface="Arial"/>
            </a:endParaRPr>
          </a:p>
          <a:p>
            <a:pPr indent="0" lvl="0" marL="177800" rtl="0" algn="l">
              <a:lnSpc>
                <a:spcPct val="115000"/>
              </a:lnSpc>
              <a:spcBef>
                <a:spcPts val="0"/>
              </a:spcBef>
              <a:spcAft>
                <a:spcPts val="0"/>
              </a:spcAft>
              <a:buClr>
                <a:schemeClr val="dk1"/>
              </a:buClr>
              <a:buSzPts val="2800"/>
              <a:buNone/>
            </a:pPr>
            <a:r>
              <a:rPr lang="en-US" sz="1800">
                <a:latin typeface="Arial"/>
                <a:ea typeface="Arial"/>
                <a:cs typeface="Arial"/>
                <a:sym typeface="Arial"/>
              </a:rPr>
              <a:t>Thuộc tính: mã nhà cung cấp, tên nhà cung cấp, địa chỉ, mô tả</a:t>
            </a: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b="1" lang="en-US" sz="1800">
                <a:latin typeface="Arial"/>
                <a:ea typeface="Arial"/>
                <a:cs typeface="Arial"/>
                <a:sym typeface="Arial"/>
              </a:rPr>
              <a:t>Nhân viên:</a:t>
            </a:r>
            <a:endParaRPr b="1" sz="1800">
              <a:latin typeface="Arial"/>
              <a:ea typeface="Arial"/>
              <a:cs typeface="Arial"/>
              <a:sym typeface="Arial"/>
            </a:endParaRPr>
          </a:p>
          <a:p>
            <a:pPr indent="0" lvl="0" marL="177800" rtl="0" algn="l">
              <a:lnSpc>
                <a:spcPct val="115000"/>
              </a:lnSpc>
              <a:spcBef>
                <a:spcPts val="0"/>
              </a:spcBef>
              <a:spcAft>
                <a:spcPts val="0"/>
              </a:spcAft>
              <a:buClr>
                <a:schemeClr val="dk1"/>
              </a:buClr>
              <a:buSzPts val="2800"/>
              <a:buNone/>
            </a:pPr>
            <a:r>
              <a:rPr lang="en-US" sz="1800">
                <a:latin typeface="Arial"/>
                <a:ea typeface="Arial"/>
                <a:cs typeface="Arial"/>
                <a:sym typeface="Arial"/>
              </a:rPr>
              <a:t>Thuộc tính: mã nhân viên, tên nhân viên, ngày sinh, địa chỉ, số điện thoại, email, chức vụ, lương</a:t>
            </a:r>
            <a:endParaRPr sz="1800">
              <a:latin typeface="Arial"/>
              <a:ea typeface="Arial"/>
              <a:cs typeface="Arial"/>
              <a:sym typeface="Arial"/>
            </a:endParaRPr>
          </a:p>
          <a:p>
            <a:pPr indent="0" lvl="0" marL="177800" rtl="0" algn="l">
              <a:lnSpc>
                <a:spcPct val="90000"/>
              </a:lnSpc>
              <a:spcBef>
                <a:spcPts val="0"/>
              </a:spcBef>
              <a:spcAft>
                <a:spcPts val="0"/>
              </a:spcAft>
              <a:buClr>
                <a:schemeClr val="dk1"/>
              </a:buClr>
              <a:buSzPts val="2800"/>
              <a:buNone/>
            </a:pPr>
            <a:r>
              <a:t/>
            </a:r>
            <a:endParaRPr sz="20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321a8048af7_1_15"/>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3" name="Google Shape;123;g321a8048af7_1_15"/>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2. Xây dựng mô hình lớp</a:t>
            </a:r>
            <a:endParaRPr>
              <a:latin typeface="Arial"/>
              <a:ea typeface="Arial"/>
              <a:cs typeface="Arial"/>
              <a:sym typeface="Arial"/>
            </a:endParaRPr>
          </a:p>
        </p:txBody>
      </p:sp>
      <p:sp>
        <p:nvSpPr>
          <p:cNvPr id="124" name="Google Shape;124;g321a8048af7_1_15"/>
          <p:cNvSpPr txBox="1"/>
          <p:nvPr>
            <p:ph idx="1" type="body"/>
          </p:nvPr>
        </p:nvSpPr>
        <p:spPr>
          <a:xfrm>
            <a:off x="235077" y="841247"/>
            <a:ext cx="8674200" cy="53034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b="1" lang="en-US" sz="2700">
                <a:latin typeface="Arial"/>
                <a:ea typeface="Arial"/>
                <a:cs typeface="Arial"/>
                <a:sym typeface="Arial"/>
              </a:rPr>
              <a:t>    Quan hệ giữa các lớp chính</a:t>
            </a:r>
            <a:r>
              <a:rPr b="1" lang="en-US" sz="2700">
                <a:latin typeface="Arial"/>
                <a:ea typeface="Arial"/>
                <a:cs typeface="Arial"/>
                <a:sym typeface="Arial"/>
              </a:rPr>
              <a:t>:</a:t>
            </a:r>
            <a:endParaRPr b="1" sz="2700">
              <a:latin typeface="Arial"/>
              <a:ea typeface="Arial"/>
              <a:cs typeface="Arial"/>
              <a:sym typeface="Arial"/>
            </a:endParaRPr>
          </a:p>
          <a:p>
            <a:pPr indent="-368300" lvl="0" marL="457200" rtl="0" algn="l">
              <a:lnSpc>
                <a:spcPct val="115000"/>
              </a:lnSpc>
              <a:spcBef>
                <a:spcPts val="1200"/>
              </a:spcBef>
              <a:spcAft>
                <a:spcPts val="0"/>
              </a:spcAft>
              <a:buSzPts val="2200"/>
              <a:buFont typeface="Arial"/>
              <a:buChar char="●"/>
            </a:pPr>
            <a:r>
              <a:rPr b="1" lang="en-US" sz="2200">
                <a:latin typeface="Arial"/>
                <a:ea typeface="Arial"/>
                <a:cs typeface="Arial"/>
                <a:sym typeface="Arial"/>
              </a:rPr>
              <a:t>Sản phẩm - Nhà cung cấp:</a:t>
            </a:r>
            <a:endParaRPr b="1" sz="2200">
              <a:latin typeface="Arial"/>
              <a:ea typeface="Arial"/>
              <a:cs typeface="Arial"/>
              <a:sym typeface="Arial"/>
            </a:endParaRPr>
          </a:p>
          <a:p>
            <a:pPr indent="0" lvl="0" marL="457200" rtl="0" algn="l">
              <a:lnSpc>
                <a:spcPct val="115000"/>
              </a:lnSpc>
              <a:spcBef>
                <a:spcPts val="1200"/>
              </a:spcBef>
              <a:spcAft>
                <a:spcPts val="0"/>
              </a:spcAft>
              <a:buClr>
                <a:schemeClr val="dk1"/>
              </a:buClr>
              <a:buSzPts val="1100"/>
              <a:buFont typeface="Arial"/>
              <a:buNone/>
            </a:pPr>
            <a:r>
              <a:rPr lang="en-US" sz="2200">
                <a:latin typeface="Arial"/>
                <a:ea typeface="Arial"/>
                <a:cs typeface="Arial"/>
                <a:sym typeface="Arial"/>
              </a:rPr>
              <a:t>=&gt; quan hệ N - 1 </a:t>
            </a:r>
            <a:endParaRPr sz="2200">
              <a:latin typeface="Arial"/>
              <a:ea typeface="Arial"/>
              <a:cs typeface="Arial"/>
              <a:sym typeface="Arial"/>
            </a:endParaRPr>
          </a:p>
          <a:p>
            <a:pPr indent="-368300" lvl="0" marL="457200" rtl="0" algn="l">
              <a:lnSpc>
                <a:spcPct val="115000"/>
              </a:lnSpc>
              <a:spcBef>
                <a:spcPts val="1200"/>
              </a:spcBef>
              <a:spcAft>
                <a:spcPts val="0"/>
              </a:spcAft>
              <a:buSzPts val="2200"/>
              <a:buFont typeface="Arial"/>
              <a:buChar char="●"/>
            </a:pPr>
            <a:r>
              <a:rPr b="1" lang="en-US" sz="2200">
                <a:latin typeface="Arial"/>
                <a:ea typeface="Arial"/>
                <a:cs typeface="Arial"/>
                <a:sym typeface="Arial"/>
              </a:rPr>
              <a:t>Sản phẩm - Đơn hàng:</a:t>
            </a:r>
            <a:endParaRPr b="1" sz="2200">
              <a:latin typeface="Arial"/>
              <a:ea typeface="Arial"/>
              <a:cs typeface="Arial"/>
              <a:sym typeface="Arial"/>
            </a:endParaRPr>
          </a:p>
          <a:p>
            <a:pPr indent="0" lvl="0" marL="457200" rtl="0" algn="l">
              <a:lnSpc>
                <a:spcPct val="115000"/>
              </a:lnSpc>
              <a:spcBef>
                <a:spcPts val="1200"/>
              </a:spcBef>
              <a:spcAft>
                <a:spcPts val="0"/>
              </a:spcAft>
              <a:buClr>
                <a:schemeClr val="dk1"/>
              </a:buClr>
              <a:buSzPts val="1100"/>
              <a:buFont typeface="Arial"/>
              <a:buNone/>
            </a:pPr>
            <a:r>
              <a:rPr lang="en-US" sz="2200">
                <a:latin typeface="Arial"/>
                <a:ea typeface="Arial"/>
                <a:cs typeface="Arial"/>
                <a:sym typeface="Arial"/>
              </a:rPr>
              <a:t>=&gt; quan hệ N - N</a:t>
            </a:r>
            <a:endParaRPr sz="2200">
              <a:latin typeface="Arial"/>
              <a:ea typeface="Arial"/>
              <a:cs typeface="Arial"/>
              <a:sym typeface="Arial"/>
            </a:endParaRPr>
          </a:p>
          <a:p>
            <a:pPr indent="-368300" lvl="0" marL="457200" rtl="0" algn="l">
              <a:lnSpc>
                <a:spcPct val="115000"/>
              </a:lnSpc>
              <a:spcBef>
                <a:spcPts val="1200"/>
              </a:spcBef>
              <a:spcAft>
                <a:spcPts val="0"/>
              </a:spcAft>
              <a:buSzPts val="2200"/>
              <a:buFont typeface="Arial"/>
              <a:buChar char="●"/>
            </a:pPr>
            <a:r>
              <a:rPr b="1" lang="en-US" sz="2200">
                <a:latin typeface="Arial"/>
                <a:ea typeface="Arial"/>
                <a:cs typeface="Arial"/>
                <a:sym typeface="Arial"/>
              </a:rPr>
              <a:t>Khách hàng - Đơn hàng:</a:t>
            </a:r>
            <a:endParaRPr b="1" sz="2200">
              <a:latin typeface="Arial"/>
              <a:ea typeface="Arial"/>
              <a:cs typeface="Arial"/>
              <a:sym typeface="Arial"/>
            </a:endParaRPr>
          </a:p>
          <a:p>
            <a:pPr indent="0" lvl="0" marL="457200" rtl="0" algn="l">
              <a:lnSpc>
                <a:spcPct val="115000"/>
              </a:lnSpc>
              <a:spcBef>
                <a:spcPts val="1200"/>
              </a:spcBef>
              <a:spcAft>
                <a:spcPts val="0"/>
              </a:spcAft>
              <a:buClr>
                <a:schemeClr val="dk1"/>
              </a:buClr>
              <a:buSzPts val="1100"/>
              <a:buFont typeface="Arial"/>
              <a:buNone/>
            </a:pPr>
            <a:r>
              <a:rPr lang="en-US" sz="2200">
                <a:latin typeface="Arial"/>
                <a:ea typeface="Arial"/>
                <a:cs typeface="Arial"/>
                <a:sym typeface="Arial"/>
              </a:rPr>
              <a:t>=&gt; quan hệ 1 - N </a:t>
            </a:r>
            <a:endParaRPr sz="2200">
              <a:latin typeface="Arial"/>
              <a:ea typeface="Arial"/>
              <a:cs typeface="Arial"/>
              <a:sym typeface="Arial"/>
            </a:endParaRPr>
          </a:p>
          <a:p>
            <a:pPr indent="-368300" lvl="0" marL="457200" rtl="0" algn="l">
              <a:lnSpc>
                <a:spcPct val="115000"/>
              </a:lnSpc>
              <a:spcBef>
                <a:spcPts val="1200"/>
              </a:spcBef>
              <a:spcAft>
                <a:spcPts val="0"/>
              </a:spcAft>
              <a:buSzPts val="2200"/>
              <a:buFont typeface="Arial"/>
              <a:buChar char="●"/>
            </a:pPr>
            <a:r>
              <a:rPr b="1" lang="en-US" sz="2200">
                <a:latin typeface="Arial"/>
                <a:ea typeface="Arial"/>
                <a:cs typeface="Arial"/>
                <a:sym typeface="Arial"/>
              </a:rPr>
              <a:t>Đơn hàng - Nhân viên:</a:t>
            </a:r>
            <a:endParaRPr b="1" sz="2200">
              <a:latin typeface="Arial"/>
              <a:ea typeface="Arial"/>
              <a:cs typeface="Arial"/>
              <a:sym typeface="Arial"/>
            </a:endParaRPr>
          </a:p>
          <a:p>
            <a:pPr indent="0" lvl="0" marL="457200" rtl="0" algn="l">
              <a:lnSpc>
                <a:spcPct val="115000"/>
              </a:lnSpc>
              <a:spcBef>
                <a:spcPts val="1200"/>
              </a:spcBef>
              <a:spcAft>
                <a:spcPts val="0"/>
              </a:spcAft>
              <a:buClr>
                <a:schemeClr val="dk1"/>
              </a:buClr>
              <a:buSzPts val="1100"/>
              <a:buFont typeface="Arial"/>
              <a:buNone/>
            </a:pPr>
            <a:r>
              <a:rPr lang="en-US" sz="2200">
                <a:latin typeface="Arial"/>
                <a:ea typeface="Arial"/>
                <a:cs typeface="Arial"/>
                <a:sym typeface="Arial"/>
              </a:rPr>
              <a:t>=&gt; quan hệ N - 1 </a:t>
            </a:r>
            <a:endParaRPr sz="2200">
              <a:latin typeface="Arial"/>
              <a:ea typeface="Arial"/>
              <a:cs typeface="Arial"/>
              <a:sym typeface="Arial"/>
            </a:endParaRPr>
          </a:p>
          <a:p>
            <a:pPr indent="0" lvl="0" marL="177800" rtl="0" algn="l">
              <a:lnSpc>
                <a:spcPct val="90000"/>
              </a:lnSpc>
              <a:spcBef>
                <a:spcPts val="1200"/>
              </a:spcBef>
              <a:spcAft>
                <a:spcPts val="0"/>
              </a:spcAft>
              <a:buClr>
                <a:schemeClr val="dk1"/>
              </a:buClr>
              <a:buSzPts val="2800"/>
              <a:buNone/>
            </a:pPr>
            <a:r>
              <a:t/>
            </a:r>
            <a:endParaRPr sz="200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321a8048af7_0_7"/>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30" name="Google Shape;130;g321a8048af7_0_7"/>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2. Xây dựng mô hình lớp</a:t>
            </a:r>
            <a:endParaRPr>
              <a:latin typeface="Arial"/>
              <a:ea typeface="Arial"/>
              <a:cs typeface="Arial"/>
              <a:sym typeface="Arial"/>
            </a:endParaRPr>
          </a:p>
        </p:txBody>
      </p:sp>
      <p:sp>
        <p:nvSpPr>
          <p:cNvPr id="131" name="Google Shape;131;g321a8048af7_0_7"/>
          <p:cNvSpPr txBox="1"/>
          <p:nvPr>
            <p:ph idx="1" type="body"/>
          </p:nvPr>
        </p:nvSpPr>
        <p:spPr>
          <a:xfrm>
            <a:off x="235077" y="841247"/>
            <a:ext cx="8674200" cy="53034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en-US" sz="2700">
                <a:latin typeface="Arial"/>
                <a:ea typeface="Arial"/>
                <a:cs typeface="Arial"/>
                <a:sym typeface="Arial"/>
              </a:rPr>
              <a:t>Kiến trúc hệ thống</a:t>
            </a:r>
            <a:endParaRPr sz="2200">
              <a:latin typeface="Arial"/>
              <a:ea typeface="Arial"/>
              <a:cs typeface="Arial"/>
              <a:sym typeface="Arial"/>
            </a:endParaRPr>
          </a:p>
          <a:p>
            <a:pPr indent="0" lvl="0" marL="177800" rtl="0" algn="l">
              <a:lnSpc>
                <a:spcPct val="90000"/>
              </a:lnSpc>
              <a:spcBef>
                <a:spcPts val="1200"/>
              </a:spcBef>
              <a:spcAft>
                <a:spcPts val="0"/>
              </a:spcAft>
              <a:buClr>
                <a:schemeClr val="dk1"/>
              </a:buClr>
              <a:buSzPts val="2800"/>
              <a:buNone/>
            </a:pPr>
            <a:r>
              <a:t/>
            </a:r>
            <a:endParaRPr sz="2000">
              <a:latin typeface="Arial"/>
              <a:ea typeface="Arial"/>
              <a:cs typeface="Arial"/>
              <a:sym typeface="Arial"/>
            </a:endParaRPr>
          </a:p>
        </p:txBody>
      </p:sp>
      <p:pic>
        <p:nvPicPr>
          <p:cNvPr id="132" name="Google Shape;132;g321a8048af7_0_7"/>
          <p:cNvPicPr preferRelativeResize="0"/>
          <p:nvPr/>
        </p:nvPicPr>
        <p:blipFill>
          <a:blip r:embed="rId3">
            <a:alphaModFix/>
          </a:blip>
          <a:stretch>
            <a:fillRect/>
          </a:stretch>
        </p:blipFill>
        <p:spPr>
          <a:xfrm>
            <a:off x="1777688" y="1710688"/>
            <a:ext cx="5762625" cy="4219575"/>
          </a:xfrm>
          <a:prstGeom prst="rect">
            <a:avLst/>
          </a:prstGeom>
          <a:noFill/>
          <a:ln>
            <a:noFill/>
          </a:ln>
        </p:spPr>
      </p:pic>
      <p:sp>
        <p:nvSpPr>
          <p:cNvPr id="133" name="Google Shape;133;g321a8048af7_0_7"/>
          <p:cNvSpPr txBox="1"/>
          <p:nvPr/>
        </p:nvSpPr>
        <p:spPr>
          <a:xfrm>
            <a:off x="6266450" y="2698800"/>
            <a:ext cx="1116300" cy="45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700"/>
              <a:t>Service</a:t>
            </a:r>
            <a:r>
              <a:rPr b="1" lang="en-US" sz="1700"/>
              <a:t> </a:t>
            </a:r>
            <a:endParaRPr b="1" sz="1700"/>
          </a:p>
        </p:txBody>
      </p:sp>
      <p:sp>
        <p:nvSpPr>
          <p:cNvPr id="134" name="Google Shape;134;g321a8048af7_0_7"/>
          <p:cNvSpPr txBox="1"/>
          <p:nvPr/>
        </p:nvSpPr>
        <p:spPr>
          <a:xfrm>
            <a:off x="7129300" y="4373575"/>
            <a:ext cx="1471500" cy="45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700"/>
              <a:t>Repository</a:t>
            </a:r>
            <a:r>
              <a:rPr b="1" lang="en-US" sz="1700"/>
              <a:t> </a:t>
            </a:r>
            <a:endParaRPr b="1" sz="1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3263d463ace_6_32"/>
          <p:cNvSpPr txBox="1"/>
          <p:nvPr>
            <p:ph idx="12" type="sldNum"/>
          </p:nvPr>
        </p:nvSpPr>
        <p:spPr>
          <a:xfrm>
            <a:off x="6867383" y="6572126"/>
            <a:ext cx="2057400" cy="3651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40" name="Google Shape;140;g3263d463ace_6_32"/>
          <p:cNvSpPr txBox="1"/>
          <p:nvPr>
            <p:ph type="title"/>
          </p:nvPr>
        </p:nvSpPr>
        <p:spPr>
          <a:xfrm>
            <a:off x="235077" y="78613"/>
            <a:ext cx="8673900" cy="451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800"/>
              <a:buFont typeface="Lato"/>
              <a:buNone/>
            </a:pPr>
            <a:r>
              <a:rPr lang="en-US">
                <a:latin typeface="Arial"/>
                <a:ea typeface="Arial"/>
                <a:cs typeface="Arial"/>
                <a:sym typeface="Arial"/>
              </a:rPr>
              <a:t>2. Xây dựng mô hình lớp</a:t>
            </a:r>
            <a:endParaRPr>
              <a:latin typeface="Arial"/>
              <a:ea typeface="Arial"/>
              <a:cs typeface="Arial"/>
              <a:sym typeface="Arial"/>
            </a:endParaRPr>
          </a:p>
        </p:txBody>
      </p:sp>
      <p:sp>
        <p:nvSpPr>
          <p:cNvPr id="141" name="Google Shape;141;g3263d463ace_6_32"/>
          <p:cNvSpPr txBox="1"/>
          <p:nvPr>
            <p:ph idx="1" type="body"/>
          </p:nvPr>
        </p:nvSpPr>
        <p:spPr>
          <a:xfrm>
            <a:off x="235077" y="841247"/>
            <a:ext cx="8674200" cy="53034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en-US" sz="2700">
                <a:latin typeface="Arial"/>
                <a:ea typeface="Arial"/>
                <a:cs typeface="Arial"/>
                <a:sym typeface="Arial"/>
              </a:rPr>
              <a:t>Sơ đồ lớp</a:t>
            </a:r>
            <a:endParaRPr sz="2200">
              <a:latin typeface="Arial"/>
              <a:ea typeface="Arial"/>
              <a:cs typeface="Arial"/>
              <a:sym typeface="Arial"/>
            </a:endParaRPr>
          </a:p>
          <a:p>
            <a:pPr indent="0" lvl="0" marL="177800" rtl="0" algn="l">
              <a:lnSpc>
                <a:spcPct val="90000"/>
              </a:lnSpc>
              <a:spcBef>
                <a:spcPts val="1200"/>
              </a:spcBef>
              <a:spcAft>
                <a:spcPts val="0"/>
              </a:spcAft>
              <a:buClr>
                <a:schemeClr val="dk1"/>
              </a:buClr>
              <a:buSzPts val="2800"/>
              <a:buNone/>
            </a:pPr>
            <a:r>
              <a:t/>
            </a:r>
            <a:endParaRPr sz="2000">
              <a:latin typeface="Arial"/>
              <a:ea typeface="Arial"/>
              <a:cs typeface="Arial"/>
              <a:sym typeface="Arial"/>
            </a:endParaRPr>
          </a:p>
        </p:txBody>
      </p:sp>
      <p:pic>
        <p:nvPicPr>
          <p:cNvPr id="142" name="Google Shape;142;g3263d463ace_6_32"/>
          <p:cNvPicPr preferRelativeResize="0"/>
          <p:nvPr/>
        </p:nvPicPr>
        <p:blipFill>
          <a:blip r:embed="rId3">
            <a:alphaModFix/>
          </a:blip>
          <a:stretch>
            <a:fillRect/>
          </a:stretch>
        </p:blipFill>
        <p:spPr>
          <a:xfrm>
            <a:off x="0" y="1482328"/>
            <a:ext cx="9144003" cy="389334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2021-05-28T04:32:29Z</dcterms:created>
  <dc:creator>Phong TT &amp; QTTH</dc:creator>
</cp:coreProperties>
</file>